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lsm" ContentType="application/vnd.ms-excel.sheet.macroEnabled.12"/>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32399288" cy="43200638"/>
  <p:notesSz cx="6858000" cy="9144000"/>
  <p:embeddedFontLst>
    <p:embeddedFont>
      <p:font typeface="Calibri" panose="020F0502020204030204" pitchFamily="34" charset="0"/>
      <p:regular r:id="rId4"/>
      <p:bold r:id="rId5"/>
      <p:italic r:id="rId6"/>
      <p:boldItalic r:id="rId7"/>
    </p:embeddedFont>
    <p:embeddedFont>
      <p:font typeface="Montserrat" panose="00000500000000000000" pitchFamily="2"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3606">
          <p15:clr>
            <a:srgbClr val="A4A3A4"/>
          </p15:clr>
        </p15:guide>
        <p15:guide id="2" pos="10204">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ixh2iGGJPDQXD/EqqKN14xrCCN8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DCACF5-17AC-4F4F-AAB9-524F3A4EEE40}">
  <a:tblStyle styleId="{2DDCACF5-17AC-4F4F-AAB9-524F3A4EEE40}"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25400" cap="flat" cmpd="sng">
              <a:solidFill>
                <a:schemeClr val="dk1"/>
              </a:solidFill>
              <a:prstDash val="solid"/>
              <a:round/>
              <a:headEnd type="none" w="sm" len="sm"/>
              <a:tailEnd type="none" w="sm" len="sm"/>
            </a:ln>
          </a:top>
          <a:bottom>
            <a:ln w="25400" cap="flat" cmpd="sng">
              <a:solidFill>
                <a:schemeClr val="dk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chemeClr val="lt1"/>
          </a:solidFill>
        </a:fill>
      </a:tcStyle>
    </a:wholeTbl>
    <a:band1H>
      <a:tcTxStyle/>
      <a:tcStyle>
        <a:tcBdr/>
        <a:fill>
          <a:solidFill>
            <a:srgbClr val="E6E6E6"/>
          </a:solidFill>
        </a:fill>
      </a:tcStyle>
    </a:band1H>
    <a:band2H>
      <a:tcTxStyle/>
      <a:tcStyle>
        <a:tcBdr/>
      </a:tcStyle>
    </a:band2H>
    <a:band1V>
      <a:tcTxStyle/>
      <a:tcStyle>
        <a:tcBdr/>
        <a:fill>
          <a:solidFill>
            <a:srgbClr val="E6E6E6"/>
          </a:solidFill>
        </a:fill>
      </a:tcStyle>
    </a:band1V>
    <a:band2V>
      <a:tcTxStyle/>
      <a:tcStyle>
        <a:tcBdr/>
      </a:tcStyle>
    </a:band2V>
    <a:lastCol>
      <a:tcTxStyle b="on" i="off">
        <a:font>
          <a:latin typeface="Calibri"/>
          <a:ea typeface="Calibri"/>
          <a:cs typeface="Calibri"/>
        </a:font>
        <a:schemeClr val="lt1"/>
      </a:tcTxStyle>
      <a:tcStyle>
        <a:tcBdr/>
        <a:fill>
          <a:solidFill>
            <a:schemeClr val="accent2"/>
          </a:solidFill>
        </a:fill>
      </a:tcStyle>
    </a:lastCol>
    <a:firstCol>
      <a:tcTxStyle b="on" i="off">
        <a:font>
          <a:latin typeface="Calibri"/>
          <a:ea typeface="Calibri"/>
          <a:cs typeface="Calibri"/>
        </a:font>
        <a:schemeClr val="lt1"/>
      </a:tcTxStyle>
      <a:tcStyle>
        <a:tcBdr/>
        <a:fill>
          <a:solidFill>
            <a:schemeClr val="accent2"/>
          </a:solidFill>
        </a:fill>
      </a:tcStyle>
    </a:firstCol>
    <a:lastRow>
      <a:tcTxStyle b="on" i="off"/>
      <a:tcStyle>
        <a:tcBdr>
          <a:top>
            <a:ln w="50800" cap="flat" cmpd="sng">
              <a:solidFill>
                <a:schemeClr val="dk1"/>
              </a:solidFill>
              <a:prstDash val="solid"/>
              <a:round/>
              <a:headEnd type="none" w="sm" len="sm"/>
              <a:tailEnd type="none" w="sm" len="sm"/>
            </a:ln>
          </a:top>
        </a:tcBdr>
        <a:fill>
          <a:solidFill>
            <a:schemeClr val="lt1"/>
          </a:solidFill>
        </a:fill>
      </a:tcStyle>
    </a:lastRow>
    <a:seCell>
      <a:tcTxStyle b="on" i="off">
        <a:font>
          <a:latin typeface="Calibri"/>
          <a:ea typeface="Calibri"/>
          <a:cs typeface="Calibri"/>
        </a:font>
        <a:schemeClr val="dk1"/>
      </a:tcTxStyle>
      <a:tcStyle>
        <a:tcBdr/>
      </a:tcStyle>
    </a:seCell>
    <a:swCell>
      <a:tcTxStyle b="on" i="off">
        <a:font>
          <a:latin typeface="Calibri"/>
          <a:ea typeface="Calibri"/>
          <a:cs typeface="Calibri"/>
        </a:font>
        <a:schemeClr val="dk1"/>
      </a:tcTxStyle>
      <a:tcStyle>
        <a:tcBdr/>
      </a:tcStyle>
    </a:swCell>
    <a:firstRow>
      <a:tcTxStyle b="on" i="off">
        <a:font>
          <a:latin typeface="Calibri"/>
          <a:ea typeface="Calibri"/>
          <a:cs typeface="Calibri"/>
        </a:font>
        <a:schemeClr val="lt1"/>
      </a:tcTxStyle>
      <a:tcStyle>
        <a:tcBdr>
          <a:bottom>
            <a:ln w="25400" cap="flat" cmpd="sng">
              <a:solidFill>
                <a:schemeClr val="dk1"/>
              </a:solidFill>
              <a:prstDash val="solid"/>
              <a:round/>
              <a:headEnd type="none" w="sm" len="sm"/>
              <a:tailEnd type="none" w="sm" len="sm"/>
            </a:ln>
          </a:bottom>
        </a:tcBdr>
        <a:fill>
          <a:solidFill>
            <a:schemeClr val="accent2"/>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015" autoAdjust="0"/>
    <p:restoredTop sz="94660"/>
  </p:normalViewPr>
  <p:slideViewPr>
    <p:cSldViewPr snapToGrid="0">
      <p:cViewPr>
        <p:scale>
          <a:sx n="40" d="100"/>
          <a:sy n="40" d="100"/>
        </p:scale>
        <p:origin x="1272" y="36"/>
      </p:cViewPr>
      <p:guideLst>
        <p:guide orient="horz" pos="13606"/>
        <p:guide pos="1020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heme" Target="theme/theme1.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214039592804663E-2"/>
          <c:y val="4.0991406686740513E-2"/>
          <c:w val="0.92010494320489489"/>
          <c:h val="0.78822434249258377"/>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2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F24E-4BD6-8B30-6A789CA82048}"/>
            </c:ext>
          </c:extLst>
        </c:ser>
        <c:ser>
          <c:idx val="1"/>
          <c:order val="1"/>
          <c:tx>
            <c:strRef>
              <c:f>Sheet1!$C$1</c:f>
              <c:strCache>
                <c:ptCount val="1"/>
                <c:pt idx="0">
                  <c:v>Series 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2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24E-4BD6-8B30-6A789CA82048}"/>
            </c:ext>
          </c:extLst>
        </c:ser>
        <c:ser>
          <c:idx val="2"/>
          <c:order val="2"/>
          <c:tx>
            <c:strRef>
              <c:f>Sheet1!$D$1</c:f>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2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F24E-4BD6-8B30-6A789CA82048}"/>
            </c:ext>
          </c:extLst>
        </c:ser>
        <c:dLbls>
          <c:showLegendKey val="0"/>
          <c:showVal val="1"/>
          <c:showCatName val="0"/>
          <c:showSerName val="0"/>
          <c:showPercent val="0"/>
          <c:showBubbleSize val="0"/>
        </c:dLbls>
        <c:gapWidth val="219"/>
        <c:overlap val="-27"/>
        <c:axId val="42598784"/>
        <c:axId val="42600320"/>
      </c:barChart>
      <c:catAx>
        <c:axId val="42598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MX"/>
          </a:p>
        </c:txPr>
        <c:crossAx val="42600320"/>
        <c:crosses val="autoZero"/>
        <c:auto val="1"/>
        <c:lblAlgn val="ctr"/>
        <c:lblOffset val="100"/>
        <c:noMultiLvlLbl val="0"/>
      </c:catAx>
      <c:valAx>
        <c:axId val="42600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MX"/>
          </a:p>
        </c:txPr>
        <c:crossAx val="4259878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MX"/>
          </a:p>
        </c:txPr>
      </c:legendEntry>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s-MX"/>
        </a:p>
      </c:txPr>
    </c:legend>
    <c:plotVisOnly val="1"/>
    <c:dispBlanksAs val="gap"/>
    <c:showDLblsOverMax val="0"/>
  </c:chart>
  <c:spPr>
    <a:noFill/>
    <a:ln>
      <a:noFill/>
    </a:ln>
    <a:effectLst/>
  </c:spPr>
  <c:txPr>
    <a:bodyPr/>
    <a:lstStyle/>
    <a:p>
      <a:pPr>
        <a:defRPr sz="2800">
          <a:latin typeface="Arial" panose="020B0604020202020204" pitchFamily="34" charset="0"/>
          <a:cs typeface="Arial" panose="020B0604020202020204" pitchFamily="34" charset="0"/>
        </a:defRPr>
      </a:pPr>
      <a:endParaRPr lang="es-MX"/>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2429947" y="7070108"/>
            <a:ext cx="27539395" cy="15040222"/>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21259"/>
              <a:buFont typeface="Calibri"/>
              <a:buNone/>
              <a:defRPr sz="2125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4049911" y="22690338"/>
            <a:ext cx="24299466" cy="10430151"/>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3543"/>
              </a:spcBef>
              <a:spcAft>
                <a:spcPts val="0"/>
              </a:spcAft>
              <a:buClr>
                <a:schemeClr val="dk1"/>
              </a:buClr>
              <a:buSzPts val="8504"/>
              <a:buNone/>
              <a:defRPr sz="8504"/>
            </a:lvl1pPr>
            <a:lvl2pPr lvl="1" algn="ctr">
              <a:lnSpc>
                <a:spcPct val="90000"/>
              </a:lnSpc>
              <a:spcBef>
                <a:spcPts val="1772"/>
              </a:spcBef>
              <a:spcAft>
                <a:spcPts val="0"/>
              </a:spcAft>
              <a:buClr>
                <a:schemeClr val="dk1"/>
              </a:buClr>
              <a:buSzPts val="7086"/>
              <a:buNone/>
              <a:defRPr sz="7086"/>
            </a:lvl2pPr>
            <a:lvl3pPr lvl="2" algn="ctr">
              <a:lnSpc>
                <a:spcPct val="90000"/>
              </a:lnSpc>
              <a:spcBef>
                <a:spcPts val="1772"/>
              </a:spcBef>
              <a:spcAft>
                <a:spcPts val="0"/>
              </a:spcAft>
              <a:buClr>
                <a:schemeClr val="dk1"/>
              </a:buClr>
              <a:buSzPts val="6378"/>
              <a:buNone/>
              <a:defRPr sz="6378"/>
            </a:lvl3pPr>
            <a:lvl4pPr lvl="3" algn="ctr">
              <a:lnSpc>
                <a:spcPct val="90000"/>
              </a:lnSpc>
              <a:spcBef>
                <a:spcPts val="1772"/>
              </a:spcBef>
              <a:spcAft>
                <a:spcPts val="0"/>
              </a:spcAft>
              <a:buClr>
                <a:schemeClr val="dk1"/>
              </a:buClr>
              <a:buSzPts val="5669"/>
              <a:buNone/>
              <a:defRPr sz="5669"/>
            </a:lvl4pPr>
            <a:lvl5pPr lvl="4" algn="ctr">
              <a:lnSpc>
                <a:spcPct val="90000"/>
              </a:lnSpc>
              <a:spcBef>
                <a:spcPts val="1772"/>
              </a:spcBef>
              <a:spcAft>
                <a:spcPts val="0"/>
              </a:spcAft>
              <a:buClr>
                <a:schemeClr val="dk1"/>
              </a:buClr>
              <a:buSzPts val="5669"/>
              <a:buNone/>
              <a:defRPr sz="5669"/>
            </a:lvl5pPr>
            <a:lvl6pPr lvl="5" algn="ctr">
              <a:lnSpc>
                <a:spcPct val="90000"/>
              </a:lnSpc>
              <a:spcBef>
                <a:spcPts val="1772"/>
              </a:spcBef>
              <a:spcAft>
                <a:spcPts val="0"/>
              </a:spcAft>
              <a:buClr>
                <a:schemeClr val="dk1"/>
              </a:buClr>
              <a:buSzPts val="5669"/>
              <a:buNone/>
              <a:defRPr sz="5669"/>
            </a:lvl6pPr>
            <a:lvl7pPr lvl="6" algn="ctr">
              <a:lnSpc>
                <a:spcPct val="90000"/>
              </a:lnSpc>
              <a:spcBef>
                <a:spcPts val="1772"/>
              </a:spcBef>
              <a:spcAft>
                <a:spcPts val="0"/>
              </a:spcAft>
              <a:buClr>
                <a:schemeClr val="dk1"/>
              </a:buClr>
              <a:buSzPts val="5669"/>
              <a:buNone/>
              <a:defRPr sz="5669"/>
            </a:lvl7pPr>
            <a:lvl8pPr lvl="7" algn="ctr">
              <a:lnSpc>
                <a:spcPct val="90000"/>
              </a:lnSpc>
              <a:spcBef>
                <a:spcPts val="1772"/>
              </a:spcBef>
              <a:spcAft>
                <a:spcPts val="0"/>
              </a:spcAft>
              <a:buClr>
                <a:schemeClr val="dk1"/>
              </a:buClr>
              <a:buSzPts val="5669"/>
              <a:buNone/>
              <a:defRPr sz="5669"/>
            </a:lvl8pPr>
            <a:lvl9pPr lvl="8" algn="ctr">
              <a:lnSpc>
                <a:spcPct val="90000"/>
              </a:lnSpc>
              <a:spcBef>
                <a:spcPts val="1772"/>
              </a:spcBef>
              <a:spcAft>
                <a:spcPts val="0"/>
              </a:spcAft>
              <a:buClr>
                <a:schemeClr val="dk1"/>
              </a:buClr>
              <a:buSzPts val="5669"/>
              <a:buNone/>
              <a:defRPr sz="5669"/>
            </a:lvl9pPr>
          </a:lstStyle>
          <a:p>
            <a:endParaRPr/>
          </a:p>
        </p:txBody>
      </p:sp>
      <p:sp>
        <p:nvSpPr>
          <p:cNvPr id="14" name="Google Shape;14;p3"/>
          <p:cNvSpPr txBox="1">
            <a:spLocks noGrp="1"/>
          </p:cNvSpPr>
          <p:nvPr>
            <p:ph type="dt" idx="10"/>
          </p:nvPr>
        </p:nvSpPr>
        <p:spPr>
          <a:xfrm>
            <a:off x="2227451" y="40040601"/>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10732264" y="40040601"/>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22881997" y="40040601"/>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2227451" y="2300044"/>
            <a:ext cx="27944386" cy="83501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2494440" y="11233181"/>
            <a:ext cx="27410408" cy="2794438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543"/>
              </a:spcBef>
              <a:spcAft>
                <a:spcPts val="0"/>
              </a:spcAft>
              <a:buClr>
                <a:schemeClr val="dk1"/>
              </a:buClr>
              <a:buSzPts val="1800"/>
              <a:buChar char="•"/>
              <a:defRPr/>
            </a:lvl1pPr>
            <a:lvl2pPr marL="914400" lvl="1" indent="-342900" algn="l">
              <a:lnSpc>
                <a:spcPct val="90000"/>
              </a:lnSpc>
              <a:spcBef>
                <a:spcPts val="1772"/>
              </a:spcBef>
              <a:spcAft>
                <a:spcPts val="0"/>
              </a:spcAft>
              <a:buClr>
                <a:schemeClr val="dk1"/>
              </a:buClr>
              <a:buSzPts val="1800"/>
              <a:buChar char="•"/>
              <a:defRPr/>
            </a:lvl2pPr>
            <a:lvl3pPr marL="1371600" lvl="2" indent="-342900" algn="l">
              <a:lnSpc>
                <a:spcPct val="90000"/>
              </a:lnSpc>
              <a:spcBef>
                <a:spcPts val="1772"/>
              </a:spcBef>
              <a:spcAft>
                <a:spcPts val="0"/>
              </a:spcAft>
              <a:buClr>
                <a:schemeClr val="dk1"/>
              </a:buClr>
              <a:buSzPts val="1800"/>
              <a:buChar char="•"/>
              <a:defRPr/>
            </a:lvl3pPr>
            <a:lvl4pPr marL="1828800" lvl="3" indent="-342900" algn="l">
              <a:lnSpc>
                <a:spcPct val="90000"/>
              </a:lnSpc>
              <a:spcBef>
                <a:spcPts val="1772"/>
              </a:spcBef>
              <a:spcAft>
                <a:spcPts val="0"/>
              </a:spcAft>
              <a:buClr>
                <a:schemeClr val="dk1"/>
              </a:buClr>
              <a:buSzPts val="1800"/>
              <a:buChar char="•"/>
              <a:defRPr/>
            </a:lvl4pPr>
            <a:lvl5pPr marL="2286000" lvl="4" indent="-342900" algn="l">
              <a:lnSpc>
                <a:spcPct val="90000"/>
              </a:lnSpc>
              <a:spcBef>
                <a:spcPts val="1772"/>
              </a:spcBef>
              <a:spcAft>
                <a:spcPts val="0"/>
              </a:spcAft>
              <a:buClr>
                <a:schemeClr val="dk1"/>
              </a:buClr>
              <a:buSzPts val="1800"/>
              <a:buChar char="•"/>
              <a:defRPr/>
            </a:lvl5pPr>
            <a:lvl6pPr marL="2743200" lvl="5" indent="-342900" algn="l">
              <a:lnSpc>
                <a:spcPct val="90000"/>
              </a:lnSpc>
              <a:spcBef>
                <a:spcPts val="1772"/>
              </a:spcBef>
              <a:spcAft>
                <a:spcPts val="0"/>
              </a:spcAft>
              <a:buClr>
                <a:schemeClr val="dk1"/>
              </a:buClr>
              <a:buSzPts val="1800"/>
              <a:buChar char="•"/>
              <a:defRPr/>
            </a:lvl6pPr>
            <a:lvl7pPr marL="3200400" lvl="6" indent="-342900" algn="l">
              <a:lnSpc>
                <a:spcPct val="90000"/>
              </a:lnSpc>
              <a:spcBef>
                <a:spcPts val="1772"/>
              </a:spcBef>
              <a:spcAft>
                <a:spcPts val="0"/>
              </a:spcAft>
              <a:buClr>
                <a:schemeClr val="dk1"/>
              </a:buClr>
              <a:buSzPts val="1800"/>
              <a:buChar char="•"/>
              <a:defRPr/>
            </a:lvl7pPr>
            <a:lvl8pPr marL="3657600" lvl="7" indent="-342900" algn="l">
              <a:lnSpc>
                <a:spcPct val="90000"/>
              </a:lnSpc>
              <a:spcBef>
                <a:spcPts val="1772"/>
              </a:spcBef>
              <a:spcAft>
                <a:spcPts val="0"/>
              </a:spcAft>
              <a:buClr>
                <a:schemeClr val="dk1"/>
              </a:buClr>
              <a:buSzPts val="1800"/>
              <a:buChar char="•"/>
              <a:defRPr/>
            </a:lvl8pPr>
            <a:lvl9pPr marL="4114800" lvl="8" indent="-342900" algn="l">
              <a:lnSpc>
                <a:spcPct val="90000"/>
              </a:lnSpc>
              <a:spcBef>
                <a:spcPts val="1772"/>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2227451" y="40040601"/>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10732264" y="40040601"/>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22881997" y="40040601"/>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8373518" y="17112258"/>
            <a:ext cx="36610544" cy="698609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5801170" y="10328657"/>
            <a:ext cx="36610544" cy="2055329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543"/>
              </a:spcBef>
              <a:spcAft>
                <a:spcPts val="0"/>
              </a:spcAft>
              <a:buClr>
                <a:schemeClr val="dk1"/>
              </a:buClr>
              <a:buSzPts val="1800"/>
              <a:buChar char="•"/>
              <a:defRPr/>
            </a:lvl1pPr>
            <a:lvl2pPr marL="914400" lvl="1" indent="-342900" algn="l">
              <a:lnSpc>
                <a:spcPct val="90000"/>
              </a:lnSpc>
              <a:spcBef>
                <a:spcPts val="1772"/>
              </a:spcBef>
              <a:spcAft>
                <a:spcPts val="0"/>
              </a:spcAft>
              <a:buClr>
                <a:schemeClr val="dk1"/>
              </a:buClr>
              <a:buSzPts val="1800"/>
              <a:buChar char="•"/>
              <a:defRPr/>
            </a:lvl2pPr>
            <a:lvl3pPr marL="1371600" lvl="2" indent="-342900" algn="l">
              <a:lnSpc>
                <a:spcPct val="90000"/>
              </a:lnSpc>
              <a:spcBef>
                <a:spcPts val="1772"/>
              </a:spcBef>
              <a:spcAft>
                <a:spcPts val="0"/>
              </a:spcAft>
              <a:buClr>
                <a:schemeClr val="dk1"/>
              </a:buClr>
              <a:buSzPts val="1800"/>
              <a:buChar char="•"/>
              <a:defRPr/>
            </a:lvl3pPr>
            <a:lvl4pPr marL="1828800" lvl="3" indent="-342900" algn="l">
              <a:lnSpc>
                <a:spcPct val="90000"/>
              </a:lnSpc>
              <a:spcBef>
                <a:spcPts val="1772"/>
              </a:spcBef>
              <a:spcAft>
                <a:spcPts val="0"/>
              </a:spcAft>
              <a:buClr>
                <a:schemeClr val="dk1"/>
              </a:buClr>
              <a:buSzPts val="1800"/>
              <a:buChar char="•"/>
              <a:defRPr/>
            </a:lvl4pPr>
            <a:lvl5pPr marL="2286000" lvl="4" indent="-342900" algn="l">
              <a:lnSpc>
                <a:spcPct val="90000"/>
              </a:lnSpc>
              <a:spcBef>
                <a:spcPts val="1772"/>
              </a:spcBef>
              <a:spcAft>
                <a:spcPts val="0"/>
              </a:spcAft>
              <a:buClr>
                <a:schemeClr val="dk1"/>
              </a:buClr>
              <a:buSzPts val="1800"/>
              <a:buChar char="•"/>
              <a:defRPr/>
            </a:lvl5pPr>
            <a:lvl6pPr marL="2743200" lvl="5" indent="-342900" algn="l">
              <a:lnSpc>
                <a:spcPct val="90000"/>
              </a:lnSpc>
              <a:spcBef>
                <a:spcPts val="1772"/>
              </a:spcBef>
              <a:spcAft>
                <a:spcPts val="0"/>
              </a:spcAft>
              <a:buClr>
                <a:schemeClr val="dk1"/>
              </a:buClr>
              <a:buSzPts val="1800"/>
              <a:buChar char="•"/>
              <a:defRPr/>
            </a:lvl6pPr>
            <a:lvl7pPr marL="3200400" lvl="6" indent="-342900" algn="l">
              <a:lnSpc>
                <a:spcPct val="90000"/>
              </a:lnSpc>
              <a:spcBef>
                <a:spcPts val="1772"/>
              </a:spcBef>
              <a:spcAft>
                <a:spcPts val="0"/>
              </a:spcAft>
              <a:buClr>
                <a:schemeClr val="dk1"/>
              </a:buClr>
              <a:buSzPts val="1800"/>
              <a:buChar char="•"/>
              <a:defRPr/>
            </a:lvl7pPr>
            <a:lvl8pPr marL="3657600" lvl="7" indent="-342900" algn="l">
              <a:lnSpc>
                <a:spcPct val="90000"/>
              </a:lnSpc>
              <a:spcBef>
                <a:spcPts val="1772"/>
              </a:spcBef>
              <a:spcAft>
                <a:spcPts val="0"/>
              </a:spcAft>
              <a:buClr>
                <a:schemeClr val="dk1"/>
              </a:buClr>
              <a:buSzPts val="1800"/>
              <a:buChar char="•"/>
              <a:defRPr/>
            </a:lvl8pPr>
            <a:lvl9pPr marL="4114800" lvl="8" indent="-342900" algn="l">
              <a:lnSpc>
                <a:spcPct val="90000"/>
              </a:lnSpc>
              <a:spcBef>
                <a:spcPts val="1772"/>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2227451" y="40040601"/>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10732264" y="40040601"/>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22881997" y="40040601"/>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2227451" y="2300044"/>
            <a:ext cx="27944386" cy="83501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2227451" y="11500170"/>
            <a:ext cx="27944386" cy="2741040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543"/>
              </a:spcBef>
              <a:spcAft>
                <a:spcPts val="0"/>
              </a:spcAft>
              <a:buClr>
                <a:schemeClr val="dk1"/>
              </a:buClr>
              <a:buSzPts val="1800"/>
              <a:buChar char="•"/>
              <a:defRPr/>
            </a:lvl1pPr>
            <a:lvl2pPr marL="914400" lvl="1" indent="-342900" algn="l">
              <a:lnSpc>
                <a:spcPct val="90000"/>
              </a:lnSpc>
              <a:spcBef>
                <a:spcPts val="1772"/>
              </a:spcBef>
              <a:spcAft>
                <a:spcPts val="0"/>
              </a:spcAft>
              <a:buClr>
                <a:schemeClr val="dk1"/>
              </a:buClr>
              <a:buSzPts val="1800"/>
              <a:buChar char="•"/>
              <a:defRPr/>
            </a:lvl2pPr>
            <a:lvl3pPr marL="1371600" lvl="2" indent="-342900" algn="l">
              <a:lnSpc>
                <a:spcPct val="90000"/>
              </a:lnSpc>
              <a:spcBef>
                <a:spcPts val="1772"/>
              </a:spcBef>
              <a:spcAft>
                <a:spcPts val="0"/>
              </a:spcAft>
              <a:buClr>
                <a:schemeClr val="dk1"/>
              </a:buClr>
              <a:buSzPts val="1800"/>
              <a:buChar char="•"/>
              <a:defRPr/>
            </a:lvl3pPr>
            <a:lvl4pPr marL="1828800" lvl="3" indent="-342900" algn="l">
              <a:lnSpc>
                <a:spcPct val="90000"/>
              </a:lnSpc>
              <a:spcBef>
                <a:spcPts val="1772"/>
              </a:spcBef>
              <a:spcAft>
                <a:spcPts val="0"/>
              </a:spcAft>
              <a:buClr>
                <a:schemeClr val="dk1"/>
              </a:buClr>
              <a:buSzPts val="1800"/>
              <a:buChar char="•"/>
              <a:defRPr/>
            </a:lvl4pPr>
            <a:lvl5pPr marL="2286000" lvl="4" indent="-342900" algn="l">
              <a:lnSpc>
                <a:spcPct val="90000"/>
              </a:lnSpc>
              <a:spcBef>
                <a:spcPts val="1772"/>
              </a:spcBef>
              <a:spcAft>
                <a:spcPts val="0"/>
              </a:spcAft>
              <a:buClr>
                <a:schemeClr val="dk1"/>
              </a:buClr>
              <a:buSzPts val="1800"/>
              <a:buChar char="•"/>
              <a:defRPr/>
            </a:lvl5pPr>
            <a:lvl6pPr marL="2743200" lvl="5" indent="-342900" algn="l">
              <a:lnSpc>
                <a:spcPct val="90000"/>
              </a:lnSpc>
              <a:spcBef>
                <a:spcPts val="1772"/>
              </a:spcBef>
              <a:spcAft>
                <a:spcPts val="0"/>
              </a:spcAft>
              <a:buClr>
                <a:schemeClr val="dk1"/>
              </a:buClr>
              <a:buSzPts val="1800"/>
              <a:buChar char="•"/>
              <a:defRPr/>
            </a:lvl6pPr>
            <a:lvl7pPr marL="3200400" lvl="6" indent="-342900" algn="l">
              <a:lnSpc>
                <a:spcPct val="90000"/>
              </a:lnSpc>
              <a:spcBef>
                <a:spcPts val="1772"/>
              </a:spcBef>
              <a:spcAft>
                <a:spcPts val="0"/>
              </a:spcAft>
              <a:buClr>
                <a:schemeClr val="dk1"/>
              </a:buClr>
              <a:buSzPts val="1800"/>
              <a:buChar char="•"/>
              <a:defRPr/>
            </a:lvl7pPr>
            <a:lvl8pPr marL="3657600" lvl="7" indent="-342900" algn="l">
              <a:lnSpc>
                <a:spcPct val="90000"/>
              </a:lnSpc>
              <a:spcBef>
                <a:spcPts val="1772"/>
              </a:spcBef>
              <a:spcAft>
                <a:spcPts val="0"/>
              </a:spcAft>
              <a:buClr>
                <a:schemeClr val="dk1"/>
              </a:buClr>
              <a:buSzPts val="1800"/>
              <a:buChar char="•"/>
              <a:defRPr/>
            </a:lvl8pPr>
            <a:lvl9pPr marL="4114800" lvl="8" indent="-342900" algn="l">
              <a:lnSpc>
                <a:spcPct val="90000"/>
              </a:lnSpc>
              <a:spcBef>
                <a:spcPts val="1772"/>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2227451" y="40040601"/>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10732264" y="40040601"/>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22881997" y="40040601"/>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2210578" y="10770172"/>
            <a:ext cx="27944386" cy="17970262"/>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1259"/>
              <a:buFont typeface="Calibri"/>
              <a:buNone/>
              <a:defRPr sz="2125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2210578" y="28910440"/>
            <a:ext cx="27944386" cy="945013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3543"/>
              </a:spcBef>
              <a:spcAft>
                <a:spcPts val="0"/>
              </a:spcAft>
              <a:buClr>
                <a:schemeClr val="dk1"/>
              </a:buClr>
              <a:buSzPts val="8504"/>
              <a:buNone/>
              <a:defRPr sz="8504">
                <a:solidFill>
                  <a:schemeClr val="dk1"/>
                </a:solidFill>
              </a:defRPr>
            </a:lvl1pPr>
            <a:lvl2pPr marL="914400" lvl="1" indent="-228600" algn="l">
              <a:lnSpc>
                <a:spcPct val="90000"/>
              </a:lnSpc>
              <a:spcBef>
                <a:spcPts val="1772"/>
              </a:spcBef>
              <a:spcAft>
                <a:spcPts val="0"/>
              </a:spcAft>
              <a:buClr>
                <a:srgbClr val="888888"/>
              </a:buClr>
              <a:buSzPts val="7086"/>
              <a:buNone/>
              <a:defRPr sz="7086">
                <a:solidFill>
                  <a:srgbClr val="888888"/>
                </a:solidFill>
              </a:defRPr>
            </a:lvl2pPr>
            <a:lvl3pPr marL="1371600" lvl="2" indent="-228600" algn="l">
              <a:lnSpc>
                <a:spcPct val="90000"/>
              </a:lnSpc>
              <a:spcBef>
                <a:spcPts val="1772"/>
              </a:spcBef>
              <a:spcAft>
                <a:spcPts val="0"/>
              </a:spcAft>
              <a:buClr>
                <a:srgbClr val="888888"/>
              </a:buClr>
              <a:buSzPts val="6378"/>
              <a:buNone/>
              <a:defRPr sz="6378">
                <a:solidFill>
                  <a:srgbClr val="888888"/>
                </a:solidFill>
              </a:defRPr>
            </a:lvl3pPr>
            <a:lvl4pPr marL="1828800" lvl="3" indent="-228600" algn="l">
              <a:lnSpc>
                <a:spcPct val="90000"/>
              </a:lnSpc>
              <a:spcBef>
                <a:spcPts val="1772"/>
              </a:spcBef>
              <a:spcAft>
                <a:spcPts val="0"/>
              </a:spcAft>
              <a:buClr>
                <a:srgbClr val="888888"/>
              </a:buClr>
              <a:buSzPts val="5669"/>
              <a:buNone/>
              <a:defRPr sz="5669">
                <a:solidFill>
                  <a:srgbClr val="888888"/>
                </a:solidFill>
              </a:defRPr>
            </a:lvl4pPr>
            <a:lvl5pPr marL="2286000" lvl="4" indent="-228600" algn="l">
              <a:lnSpc>
                <a:spcPct val="90000"/>
              </a:lnSpc>
              <a:spcBef>
                <a:spcPts val="1772"/>
              </a:spcBef>
              <a:spcAft>
                <a:spcPts val="0"/>
              </a:spcAft>
              <a:buClr>
                <a:srgbClr val="888888"/>
              </a:buClr>
              <a:buSzPts val="5669"/>
              <a:buNone/>
              <a:defRPr sz="5669">
                <a:solidFill>
                  <a:srgbClr val="888888"/>
                </a:solidFill>
              </a:defRPr>
            </a:lvl5pPr>
            <a:lvl6pPr marL="2743200" lvl="5" indent="-228600" algn="l">
              <a:lnSpc>
                <a:spcPct val="90000"/>
              </a:lnSpc>
              <a:spcBef>
                <a:spcPts val="1772"/>
              </a:spcBef>
              <a:spcAft>
                <a:spcPts val="0"/>
              </a:spcAft>
              <a:buClr>
                <a:srgbClr val="888888"/>
              </a:buClr>
              <a:buSzPts val="5669"/>
              <a:buNone/>
              <a:defRPr sz="5669">
                <a:solidFill>
                  <a:srgbClr val="888888"/>
                </a:solidFill>
              </a:defRPr>
            </a:lvl6pPr>
            <a:lvl7pPr marL="3200400" lvl="6" indent="-228600" algn="l">
              <a:lnSpc>
                <a:spcPct val="90000"/>
              </a:lnSpc>
              <a:spcBef>
                <a:spcPts val="1772"/>
              </a:spcBef>
              <a:spcAft>
                <a:spcPts val="0"/>
              </a:spcAft>
              <a:buClr>
                <a:srgbClr val="888888"/>
              </a:buClr>
              <a:buSzPts val="5669"/>
              <a:buNone/>
              <a:defRPr sz="5669">
                <a:solidFill>
                  <a:srgbClr val="888888"/>
                </a:solidFill>
              </a:defRPr>
            </a:lvl7pPr>
            <a:lvl8pPr marL="3657600" lvl="7" indent="-228600" algn="l">
              <a:lnSpc>
                <a:spcPct val="90000"/>
              </a:lnSpc>
              <a:spcBef>
                <a:spcPts val="1772"/>
              </a:spcBef>
              <a:spcAft>
                <a:spcPts val="0"/>
              </a:spcAft>
              <a:buClr>
                <a:srgbClr val="888888"/>
              </a:buClr>
              <a:buSzPts val="5669"/>
              <a:buNone/>
              <a:defRPr sz="5669">
                <a:solidFill>
                  <a:srgbClr val="888888"/>
                </a:solidFill>
              </a:defRPr>
            </a:lvl8pPr>
            <a:lvl9pPr marL="4114800" lvl="8" indent="-228600" algn="l">
              <a:lnSpc>
                <a:spcPct val="90000"/>
              </a:lnSpc>
              <a:spcBef>
                <a:spcPts val="1772"/>
              </a:spcBef>
              <a:spcAft>
                <a:spcPts val="0"/>
              </a:spcAft>
              <a:buClr>
                <a:srgbClr val="888888"/>
              </a:buClr>
              <a:buSzPts val="5669"/>
              <a:buNone/>
              <a:defRPr sz="5669">
                <a:solidFill>
                  <a:srgbClr val="888888"/>
                </a:solidFill>
              </a:defRPr>
            </a:lvl9pPr>
          </a:lstStyle>
          <a:p>
            <a:endParaRPr/>
          </a:p>
        </p:txBody>
      </p:sp>
      <p:sp>
        <p:nvSpPr>
          <p:cNvPr id="26" name="Google Shape;26;p5"/>
          <p:cNvSpPr txBox="1">
            <a:spLocks noGrp="1"/>
          </p:cNvSpPr>
          <p:nvPr>
            <p:ph type="dt" idx="10"/>
          </p:nvPr>
        </p:nvSpPr>
        <p:spPr>
          <a:xfrm>
            <a:off x="2227451" y="40040601"/>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10732264" y="40040601"/>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22881997" y="40040601"/>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2227451" y="2300044"/>
            <a:ext cx="27944386" cy="83501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2227451" y="11500170"/>
            <a:ext cx="13769697" cy="2741040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543"/>
              </a:spcBef>
              <a:spcAft>
                <a:spcPts val="0"/>
              </a:spcAft>
              <a:buClr>
                <a:schemeClr val="dk1"/>
              </a:buClr>
              <a:buSzPts val="1800"/>
              <a:buChar char="•"/>
              <a:defRPr/>
            </a:lvl1pPr>
            <a:lvl2pPr marL="914400" lvl="1" indent="-342900" algn="l">
              <a:lnSpc>
                <a:spcPct val="90000"/>
              </a:lnSpc>
              <a:spcBef>
                <a:spcPts val="1772"/>
              </a:spcBef>
              <a:spcAft>
                <a:spcPts val="0"/>
              </a:spcAft>
              <a:buClr>
                <a:schemeClr val="dk1"/>
              </a:buClr>
              <a:buSzPts val="1800"/>
              <a:buChar char="•"/>
              <a:defRPr/>
            </a:lvl2pPr>
            <a:lvl3pPr marL="1371600" lvl="2" indent="-342900" algn="l">
              <a:lnSpc>
                <a:spcPct val="90000"/>
              </a:lnSpc>
              <a:spcBef>
                <a:spcPts val="1772"/>
              </a:spcBef>
              <a:spcAft>
                <a:spcPts val="0"/>
              </a:spcAft>
              <a:buClr>
                <a:schemeClr val="dk1"/>
              </a:buClr>
              <a:buSzPts val="1800"/>
              <a:buChar char="•"/>
              <a:defRPr/>
            </a:lvl3pPr>
            <a:lvl4pPr marL="1828800" lvl="3" indent="-342900" algn="l">
              <a:lnSpc>
                <a:spcPct val="90000"/>
              </a:lnSpc>
              <a:spcBef>
                <a:spcPts val="1772"/>
              </a:spcBef>
              <a:spcAft>
                <a:spcPts val="0"/>
              </a:spcAft>
              <a:buClr>
                <a:schemeClr val="dk1"/>
              </a:buClr>
              <a:buSzPts val="1800"/>
              <a:buChar char="•"/>
              <a:defRPr/>
            </a:lvl4pPr>
            <a:lvl5pPr marL="2286000" lvl="4" indent="-342900" algn="l">
              <a:lnSpc>
                <a:spcPct val="90000"/>
              </a:lnSpc>
              <a:spcBef>
                <a:spcPts val="1772"/>
              </a:spcBef>
              <a:spcAft>
                <a:spcPts val="0"/>
              </a:spcAft>
              <a:buClr>
                <a:schemeClr val="dk1"/>
              </a:buClr>
              <a:buSzPts val="1800"/>
              <a:buChar char="•"/>
              <a:defRPr/>
            </a:lvl5pPr>
            <a:lvl6pPr marL="2743200" lvl="5" indent="-342900" algn="l">
              <a:lnSpc>
                <a:spcPct val="90000"/>
              </a:lnSpc>
              <a:spcBef>
                <a:spcPts val="1772"/>
              </a:spcBef>
              <a:spcAft>
                <a:spcPts val="0"/>
              </a:spcAft>
              <a:buClr>
                <a:schemeClr val="dk1"/>
              </a:buClr>
              <a:buSzPts val="1800"/>
              <a:buChar char="•"/>
              <a:defRPr/>
            </a:lvl6pPr>
            <a:lvl7pPr marL="3200400" lvl="6" indent="-342900" algn="l">
              <a:lnSpc>
                <a:spcPct val="90000"/>
              </a:lnSpc>
              <a:spcBef>
                <a:spcPts val="1772"/>
              </a:spcBef>
              <a:spcAft>
                <a:spcPts val="0"/>
              </a:spcAft>
              <a:buClr>
                <a:schemeClr val="dk1"/>
              </a:buClr>
              <a:buSzPts val="1800"/>
              <a:buChar char="•"/>
              <a:defRPr/>
            </a:lvl7pPr>
            <a:lvl8pPr marL="3657600" lvl="7" indent="-342900" algn="l">
              <a:lnSpc>
                <a:spcPct val="90000"/>
              </a:lnSpc>
              <a:spcBef>
                <a:spcPts val="1772"/>
              </a:spcBef>
              <a:spcAft>
                <a:spcPts val="0"/>
              </a:spcAft>
              <a:buClr>
                <a:schemeClr val="dk1"/>
              </a:buClr>
              <a:buSzPts val="1800"/>
              <a:buChar char="•"/>
              <a:defRPr/>
            </a:lvl8pPr>
            <a:lvl9pPr marL="4114800" lvl="8" indent="-342900" algn="l">
              <a:lnSpc>
                <a:spcPct val="90000"/>
              </a:lnSpc>
              <a:spcBef>
                <a:spcPts val="1772"/>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16402140" y="11500170"/>
            <a:ext cx="13769697" cy="2741040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543"/>
              </a:spcBef>
              <a:spcAft>
                <a:spcPts val="0"/>
              </a:spcAft>
              <a:buClr>
                <a:schemeClr val="dk1"/>
              </a:buClr>
              <a:buSzPts val="1800"/>
              <a:buChar char="•"/>
              <a:defRPr/>
            </a:lvl1pPr>
            <a:lvl2pPr marL="914400" lvl="1" indent="-342900" algn="l">
              <a:lnSpc>
                <a:spcPct val="90000"/>
              </a:lnSpc>
              <a:spcBef>
                <a:spcPts val="1772"/>
              </a:spcBef>
              <a:spcAft>
                <a:spcPts val="0"/>
              </a:spcAft>
              <a:buClr>
                <a:schemeClr val="dk1"/>
              </a:buClr>
              <a:buSzPts val="1800"/>
              <a:buChar char="•"/>
              <a:defRPr/>
            </a:lvl2pPr>
            <a:lvl3pPr marL="1371600" lvl="2" indent="-342900" algn="l">
              <a:lnSpc>
                <a:spcPct val="90000"/>
              </a:lnSpc>
              <a:spcBef>
                <a:spcPts val="1772"/>
              </a:spcBef>
              <a:spcAft>
                <a:spcPts val="0"/>
              </a:spcAft>
              <a:buClr>
                <a:schemeClr val="dk1"/>
              </a:buClr>
              <a:buSzPts val="1800"/>
              <a:buChar char="•"/>
              <a:defRPr/>
            </a:lvl3pPr>
            <a:lvl4pPr marL="1828800" lvl="3" indent="-342900" algn="l">
              <a:lnSpc>
                <a:spcPct val="90000"/>
              </a:lnSpc>
              <a:spcBef>
                <a:spcPts val="1772"/>
              </a:spcBef>
              <a:spcAft>
                <a:spcPts val="0"/>
              </a:spcAft>
              <a:buClr>
                <a:schemeClr val="dk1"/>
              </a:buClr>
              <a:buSzPts val="1800"/>
              <a:buChar char="•"/>
              <a:defRPr/>
            </a:lvl4pPr>
            <a:lvl5pPr marL="2286000" lvl="4" indent="-342900" algn="l">
              <a:lnSpc>
                <a:spcPct val="90000"/>
              </a:lnSpc>
              <a:spcBef>
                <a:spcPts val="1772"/>
              </a:spcBef>
              <a:spcAft>
                <a:spcPts val="0"/>
              </a:spcAft>
              <a:buClr>
                <a:schemeClr val="dk1"/>
              </a:buClr>
              <a:buSzPts val="1800"/>
              <a:buChar char="•"/>
              <a:defRPr/>
            </a:lvl5pPr>
            <a:lvl6pPr marL="2743200" lvl="5" indent="-342900" algn="l">
              <a:lnSpc>
                <a:spcPct val="90000"/>
              </a:lnSpc>
              <a:spcBef>
                <a:spcPts val="1772"/>
              </a:spcBef>
              <a:spcAft>
                <a:spcPts val="0"/>
              </a:spcAft>
              <a:buClr>
                <a:schemeClr val="dk1"/>
              </a:buClr>
              <a:buSzPts val="1800"/>
              <a:buChar char="•"/>
              <a:defRPr/>
            </a:lvl6pPr>
            <a:lvl7pPr marL="3200400" lvl="6" indent="-342900" algn="l">
              <a:lnSpc>
                <a:spcPct val="90000"/>
              </a:lnSpc>
              <a:spcBef>
                <a:spcPts val="1772"/>
              </a:spcBef>
              <a:spcAft>
                <a:spcPts val="0"/>
              </a:spcAft>
              <a:buClr>
                <a:schemeClr val="dk1"/>
              </a:buClr>
              <a:buSzPts val="1800"/>
              <a:buChar char="•"/>
              <a:defRPr/>
            </a:lvl7pPr>
            <a:lvl8pPr marL="3657600" lvl="7" indent="-342900" algn="l">
              <a:lnSpc>
                <a:spcPct val="90000"/>
              </a:lnSpc>
              <a:spcBef>
                <a:spcPts val="1772"/>
              </a:spcBef>
              <a:spcAft>
                <a:spcPts val="0"/>
              </a:spcAft>
              <a:buClr>
                <a:schemeClr val="dk1"/>
              </a:buClr>
              <a:buSzPts val="1800"/>
              <a:buChar char="•"/>
              <a:defRPr/>
            </a:lvl8pPr>
            <a:lvl9pPr marL="4114800" lvl="8" indent="-342900" algn="l">
              <a:lnSpc>
                <a:spcPct val="90000"/>
              </a:lnSpc>
              <a:spcBef>
                <a:spcPts val="1772"/>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2227451" y="40040601"/>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10732264" y="40040601"/>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22881997" y="40040601"/>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2231671" y="2300044"/>
            <a:ext cx="27944386" cy="83501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2231675" y="10590160"/>
            <a:ext cx="13706415" cy="5190073"/>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3543"/>
              </a:spcBef>
              <a:spcAft>
                <a:spcPts val="0"/>
              </a:spcAft>
              <a:buClr>
                <a:schemeClr val="dk1"/>
              </a:buClr>
              <a:buSzPts val="8504"/>
              <a:buNone/>
              <a:defRPr sz="8504" b="1"/>
            </a:lvl1pPr>
            <a:lvl2pPr marL="914400" lvl="1" indent="-228600" algn="l">
              <a:lnSpc>
                <a:spcPct val="90000"/>
              </a:lnSpc>
              <a:spcBef>
                <a:spcPts val="1772"/>
              </a:spcBef>
              <a:spcAft>
                <a:spcPts val="0"/>
              </a:spcAft>
              <a:buClr>
                <a:schemeClr val="dk1"/>
              </a:buClr>
              <a:buSzPts val="7086"/>
              <a:buNone/>
              <a:defRPr sz="7086" b="1"/>
            </a:lvl2pPr>
            <a:lvl3pPr marL="1371600" lvl="2" indent="-228600" algn="l">
              <a:lnSpc>
                <a:spcPct val="90000"/>
              </a:lnSpc>
              <a:spcBef>
                <a:spcPts val="1772"/>
              </a:spcBef>
              <a:spcAft>
                <a:spcPts val="0"/>
              </a:spcAft>
              <a:buClr>
                <a:schemeClr val="dk1"/>
              </a:buClr>
              <a:buSzPts val="6378"/>
              <a:buNone/>
              <a:defRPr sz="6378" b="1"/>
            </a:lvl3pPr>
            <a:lvl4pPr marL="1828800" lvl="3" indent="-228600" algn="l">
              <a:lnSpc>
                <a:spcPct val="90000"/>
              </a:lnSpc>
              <a:spcBef>
                <a:spcPts val="1772"/>
              </a:spcBef>
              <a:spcAft>
                <a:spcPts val="0"/>
              </a:spcAft>
              <a:buClr>
                <a:schemeClr val="dk1"/>
              </a:buClr>
              <a:buSzPts val="5669"/>
              <a:buNone/>
              <a:defRPr sz="5669" b="1"/>
            </a:lvl4pPr>
            <a:lvl5pPr marL="2286000" lvl="4" indent="-228600" algn="l">
              <a:lnSpc>
                <a:spcPct val="90000"/>
              </a:lnSpc>
              <a:spcBef>
                <a:spcPts val="1772"/>
              </a:spcBef>
              <a:spcAft>
                <a:spcPts val="0"/>
              </a:spcAft>
              <a:buClr>
                <a:schemeClr val="dk1"/>
              </a:buClr>
              <a:buSzPts val="5669"/>
              <a:buNone/>
              <a:defRPr sz="5669" b="1"/>
            </a:lvl5pPr>
            <a:lvl6pPr marL="2743200" lvl="5" indent="-228600" algn="l">
              <a:lnSpc>
                <a:spcPct val="90000"/>
              </a:lnSpc>
              <a:spcBef>
                <a:spcPts val="1772"/>
              </a:spcBef>
              <a:spcAft>
                <a:spcPts val="0"/>
              </a:spcAft>
              <a:buClr>
                <a:schemeClr val="dk1"/>
              </a:buClr>
              <a:buSzPts val="5669"/>
              <a:buNone/>
              <a:defRPr sz="5669" b="1"/>
            </a:lvl6pPr>
            <a:lvl7pPr marL="3200400" lvl="6" indent="-228600" algn="l">
              <a:lnSpc>
                <a:spcPct val="90000"/>
              </a:lnSpc>
              <a:spcBef>
                <a:spcPts val="1772"/>
              </a:spcBef>
              <a:spcAft>
                <a:spcPts val="0"/>
              </a:spcAft>
              <a:buClr>
                <a:schemeClr val="dk1"/>
              </a:buClr>
              <a:buSzPts val="5669"/>
              <a:buNone/>
              <a:defRPr sz="5669" b="1"/>
            </a:lvl7pPr>
            <a:lvl8pPr marL="3657600" lvl="7" indent="-228600" algn="l">
              <a:lnSpc>
                <a:spcPct val="90000"/>
              </a:lnSpc>
              <a:spcBef>
                <a:spcPts val="1772"/>
              </a:spcBef>
              <a:spcAft>
                <a:spcPts val="0"/>
              </a:spcAft>
              <a:buClr>
                <a:schemeClr val="dk1"/>
              </a:buClr>
              <a:buSzPts val="5669"/>
              <a:buNone/>
              <a:defRPr sz="5669" b="1"/>
            </a:lvl8pPr>
            <a:lvl9pPr marL="4114800" lvl="8" indent="-228600" algn="l">
              <a:lnSpc>
                <a:spcPct val="90000"/>
              </a:lnSpc>
              <a:spcBef>
                <a:spcPts val="1772"/>
              </a:spcBef>
              <a:spcAft>
                <a:spcPts val="0"/>
              </a:spcAft>
              <a:buClr>
                <a:schemeClr val="dk1"/>
              </a:buClr>
              <a:buSzPts val="5669"/>
              <a:buNone/>
              <a:defRPr sz="5669" b="1"/>
            </a:lvl9pPr>
          </a:lstStyle>
          <a:p>
            <a:endParaRPr/>
          </a:p>
        </p:txBody>
      </p:sp>
      <p:sp>
        <p:nvSpPr>
          <p:cNvPr id="39" name="Google Shape;39;p7"/>
          <p:cNvSpPr txBox="1">
            <a:spLocks noGrp="1"/>
          </p:cNvSpPr>
          <p:nvPr>
            <p:ph type="body" idx="2"/>
          </p:nvPr>
        </p:nvSpPr>
        <p:spPr>
          <a:xfrm>
            <a:off x="2231675" y="15780233"/>
            <a:ext cx="13706415" cy="2321034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543"/>
              </a:spcBef>
              <a:spcAft>
                <a:spcPts val="0"/>
              </a:spcAft>
              <a:buClr>
                <a:schemeClr val="dk1"/>
              </a:buClr>
              <a:buSzPts val="1800"/>
              <a:buChar char="•"/>
              <a:defRPr/>
            </a:lvl1pPr>
            <a:lvl2pPr marL="914400" lvl="1" indent="-342900" algn="l">
              <a:lnSpc>
                <a:spcPct val="90000"/>
              </a:lnSpc>
              <a:spcBef>
                <a:spcPts val="1772"/>
              </a:spcBef>
              <a:spcAft>
                <a:spcPts val="0"/>
              </a:spcAft>
              <a:buClr>
                <a:schemeClr val="dk1"/>
              </a:buClr>
              <a:buSzPts val="1800"/>
              <a:buChar char="•"/>
              <a:defRPr/>
            </a:lvl2pPr>
            <a:lvl3pPr marL="1371600" lvl="2" indent="-342900" algn="l">
              <a:lnSpc>
                <a:spcPct val="90000"/>
              </a:lnSpc>
              <a:spcBef>
                <a:spcPts val="1772"/>
              </a:spcBef>
              <a:spcAft>
                <a:spcPts val="0"/>
              </a:spcAft>
              <a:buClr>
                <a:schemeClr val="dk1"/>
              </a:buClr>
              <a:buSzPts val="1800"/>
              <a:buChar char="•"/>
              <a:defRPr/>
            </a:lvl3pPr>
            <a:lvl4pPr marL="1828800" lvl="3" indent="-342900" algn="l">
              <a:lnSpc>
                <a:spcPct val="90000"/>
              </a:lnSpc>
              <a:spcBef>
                <a:spcPts val="1772"/>
              </a:spcBef>
              <a:spcAft>
                <a:spcPts val="0"/>
              </a:spcAft>
              <a:buClr>
                <a:schemeClr val="dk1"/>
              </a:buClr>
              <a:buSzPts val="1800"/>
              <a:buChar char="•"/>
              <a:defRPr/>
            </a:lvl4pPr>
            <a:lvl5pPr marL="2286000" lvl="4" indent="-342900" algn="l">
              <a:lnSpc>
                <a:spcPct val="90000"/>
              </a:lnSpc>
              <a:spcBef>
                <a:spcPts val="1772"/>
              </a:spcBef>
              <a:spcAft>
                <a:spcPts val="0"/>
              </a:spcAft>
              <a:buClr>
                <a:schemeClr val="dk1"/>
              </a:buClr>
              <a:buSzPts val="1800"/>
              <a:buChar char="•"/>
              <a:defRPr/>
            </a:lvl5pPr>
            <a:lvl6pPr marL="2743200" lvl="5" indent="-342900" algn="l">
              <a:lnSpc>
                <a:spcPct val="90000"/>
              </a:lnSpc>
              <a:spcBef>
                <a:spcPts val="1772"/>
              </a:spcBef>
              <a:spcAft>
                <a:spcPts val="0"/>
              </a:spcAft>
              <a:buClr>
                <a:schemeClr val="dk1"/>
              </a:buClr>
              <a:buSzPts val="1800"/>
              <a:buChar char="•"/>
              <a:defRPr/>
            </a:lvl6pPr>
            <a:lvl7pPr marL="3200400" lvl="6" indent="-342900" algn="l">
              <a:lnSpc>
                <a:spcPct val="90000"/>
              </a:lnSpc>
              <a:spcBef>
                <a:spcPts val="1772"/>
              </a:spcBef>
              <a:spcAft>
                <a:spcPts val="0"/>
              </a:spcAft>
              <a:buClr>
                <a:schemeClr val="dk1"/>
              </a:buClr>
              <a:buSzPts val="1800"/>
              <a:buChar char="•"/>
              <a:defRPr/>
            </a:lvl7pPr>
            <a:lvl8pPr marL="3657600" lvl="7" indent="-342900" algn="l">
              <a:lnSpc>
                <a:spcPct val="90000"/>
              </a:lnSpc>
              <a:spcBef>
                <a:spcPts val="1772"/>
              </a:spcBef>
              <a:spcAft>
                <a:spcPts val="0"/>
              </a:spcAft>
              <a:buClr>
                <a:schemeClr val="dk1"/>
              </a:buClr>
              <a:buSzPts val="1800"/>
              <a:buChar char="•"/>
              <a:defRPr/>
            </a:lvl8pPr>
            <a:lvl9pPr marL="4114800" lvl="8" indent="-342900" algn="l">
              <a:lnSpc>
                <a:spcPct val="90000"/>
              </a:lnSpc>
              <a:spcBef>
                <a:spcPts val="1772"/>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16402142" y="10590160"/>
            <a:ext cx="13773917" cy="5190073"/>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3543"/>
              </a:spcBef>
              <a:spcAft>
                <a:spcPts val="0"/>
              </a:spcAft>
              <a:buClr>
                <a:schemeClr val="dk1"/>
              </a:buClr>
              <a:buSzPts val="8504"/>
              <a:buNone/>
              <a:defRPr sz="8504" b="1"/>
            </a:lvl1pPr>
            <a:lvl2pPr marL="914400" lvl="1" indent="-228600" algn="l">
              <a:lnSpc>
                <a:spcPct val="90000"/>
              </a:lnSpc>
              <a:spcBef>
                <a:spcPts val="1772"/>
              </a:spcBef>
              <a:spcAft>
                <a:spcPts val="0"/>
              </a:spcAft>
              <a:buClr>
                <a:schemeClr val="dk1"/>
              </a:buClr>
              <a:buSzPts val="7086"/>
              <a:buNone/>
              <a:defRPr sz="7086" b="1"/>
            </a:lvl2pPr>
            <a:lvl3pPr marL="1371600" lvl="2" indent="-228600" algn="l">
              <a:lnSpc>
                <a:spcPct val="90000"/>
              </a:lnSpc>
              <a:spcBef>
                <a:spcPts val="1772"/>
              </a:spcBef>
              <a:spcAft>
                <a:spcPts val="0"/>
              </a:spcAft>
              <a:buClr>
                <a:schemeClr val="dk1"/>
              </a:buClr>
              <a:buSzPts val="6378"/>
              <a:buNone/>
              <a:defRPr sz="6378" b="1"/>
            </a:lvl3pPr>
            <a:lvl4pPr marL="1828800" lvl="3" indent="-228600" algn="l">
              <a:lnSpc>
                <a:spcPct val="90000"/>
              </a:lnSpc>
              <a:spcBef>
                <a:spcPts val="1772"/>
              </a:spcBef>
              <a:spcAft>
                <a:spcPts val="0"/>
              </a:spcAft>
              <a:buClr>
                <a:schemeClr val="dk1"/>
              </a:buClr>
              <a:buSzPts val="5669"/>
              <a:buNone/>
              <a:defRPr sz="5669" b="1"/>
            </a:lvl4pPr>
            <a:lvl5pPr marL="2286000" lvl="4" indent="-228600" algn="l">
              <a:lnSpc>
                <a:spcPct val="90000"/>
              </a:lnSpc>
              <a:spcBef>
                <a:spcPts val="1772"/>
              </a:spcBef>
              <a:spcAft>
                <a:spcPts val="0"/>
              </a:spcAft>
              <a:buClr>
                <a:schemeClr val="dk1"/>
              </a:buClr>
              <a:buSzPts val="5669"/>
              <a:buNone/>
              <a:defRPr sz="5669" b="1"/>
            </a:lvl5pPr>
            <a:lvl6pPr marL="2743200" lvl="5" indent="-228600" algn="l">
              <a:lnSpc>
                <a:spcPct val="90000"/>
              </a:lnSpc>
              <a:spcBef>
                <a:spcPts val="1772"/>
              </a:spcBef>
              <a:spcAft>
                <a:spcPts val="0"/>
              </a:spcAft>
              <a:buClr>
                <a:schemeClr val="dk1"/>
              </a:buClr>
              <a:buSzPts val="5669"/>
              <a:buNone/>
              <a:defRPr sz="5669" b="1"/>
            </a:lvl6pPr>
            <a:lvl7pPr marL="3200400" lvl="6" indent="-228600" algn="l">
              <a:lnSpc>
                <a:spcPct val="90000"/>
              </a:lnSpc>
              <a:spcBef>
                <a:spcPts val="1772"/>
              </a:spcBef>
              <a:spcAft>
                <a:spcPts val="0"/>
              </a:spcAft>
              <a:buClr>
                <a:schemeClr val="dk1"/>
              </a:buClr>
              <a:buSzPts val="5669"/>
              <a:buNone/>
              <a:defRPr sz="5669" b="1"/>
            </a:lvl7pPr>
            <a:lvl8pPr marL="3657600" lvl="7" indent="-228600" algn="l">
              <a:lnSpc>
                <a:spcPct val="90000"/>
              </a:lnSpc>
              <a:spcBef>
                <a:spcPts val="1772"/>
              </a:spcBef>
              <a:spcAft>
                <a:spcPts val="0"/>
              </a:spcAft>
              <a:buClr>
                <a:schemeClr val="dk1"/>
              </a:buClr>
              <a:buSzPts val="5669"/>
              <a:buNone/>
              <a:defRPr sz="5669" b="1"/>
            </a:lvl8pPr>
            <a:lvl9pPr marL="4114800" lvl="8" indent="-228600" algn="l">
              <a:lnSpc>
                <a:spcPct val="90000"/>
              </a:lnSpc>
              <a:spcBef>
                <a:spcPts val="1772"/>
              </a:spcBef>
              <a:spcAft>
                <a:spcPts val="0"/>
              </a:spcAft>
              <a:buClr>
                <a:schemeClr val="dk1"/>
              </a:buClr>
              <a:buSzPts val="5669"/>
              <a:buNone/>
              <a:defRPr sz="5669" b="1"/>
            </a:lvl9pPr>
          </a:lstStyle>
          <a:p>
            <a:endParaRPr/>
          </a:p>
        </p:txBody>
      </p:sp>
      <p:sp>
        <p:nvSpPr>
          <p:cNvPr id="41" name="Google Shape;41;p7"/>
          <p:cNvSpPr txBox="1">
            <a:spLocks noGrp="1"/>
          </p:cNvSpPr>
          <p:nvPr>
            <p:ph type="body" idx="4"/>
          </p:nvPr>
        </p:nvSpPr>
        <p:spPr>
          <a:xfrm>
            <a:off x="16402142" y="15780233"/>
            <a:ext cx="13773917" cy="2321034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3543"/>
              </a:spcBef>
              <a:spcAft>
                <a:spcPts val="0"/>
              </a:spcAft>
              <a:buClr>
                <a:schemeClr val="dk1"/>
              </a:buClr>
              <a:buSzPts val="1800"/>
              <a:buChar char="•"/>
              <a:defRPr/>
            </a:lvl1pPr>
            <a:lvl2pPr marL="914400" lvl="1" indent="-342900" algn="l">
              <a:lnSpc>
                <a:spcPct val="90000"/>
              </a:lnSpc>
              <a:spcBef>
                <a:spcPts val="1772"/>
              </a:spcBef>
              <a:spcAft>
                <a:spcPts val="0"/>
              </a:spcAft>
              <a:buClr>
                <a:schemeClr val="dk1"/>
              </a:buClr>
              <a:buSzPts val="1800"/>
              <a:buChar char="•"/>
              <a:defRPr/>
            </a:lvl2pPr>
            <a:lvl3pPr marL="1371600" lvl="2" indent="-342900" algn="l">
              <a:lnSpc>
                <a:spcPct val="90000"/>
              </a:lnSpc>
              <a:spcBef>
                <a:spcPts val="1772"/>
              </a:spcBef>
              <a:spcAft>
                <a:spcPts val="0"/>
              </a:spcAft>
              <a:buClr>
                <a:schemeClr val="dk1"/>
              </a:buClr>
              <a:buSzPts val="1800"/>
              <a:buChar char="•"/>
              <a:defRPr/>
            </a:lvl3pPr>
            <a:lvl4pPr marL="1828800" lvl="3" indent="-342900" algn="l">
              <a:lnSpc>
                <a:spcPct val="90000"/>
              </a:lnSpc>
              <a:spcBef>
                <a:spcPts val="1772"/>
              </a:spcBef>
              <a:spcAft>
                <a:spcPts val="0"/>
              </a:spcAft>
              <a:buClr>
                <a:schemeClr val="dk1"/>
              </a:buClr>
              <a:buSzPts val="1800"/>
              <a:buChar char="•"/>
              <a:defRPr/>
            </a:lvl4pPr>
            <a:lvl5pPr marL="2286000" lvl="4" indent="-342900" algn="l">
              <a:lnSpc>
                <a:spcPct val="90000"/>
              </a:lnSpc>
              <a:spcBef>
                <a:spcPts val="1772"/>
              </a:spcBef>
              <a:spcAft>
                <a:spcPts val="0"/>
              </a:spcAft>
              <a:buClr>
                <a:schemeClr val="dk1"/>
              </a:buClr>
              <a:buSzPts val="1800"/>
              <a:buChar char="•"/>
              <a:defRPr/>
            </a:lvl5pPr>
            <a:lvl6pPr marL="2743200" lvl="5" indent="-342900" algn="l">
              <a:lnSpc>
                <a:spcPct val="90000"/>
              </a:lnSpc>
              <a:spcBef>
                <a:spcPts val="1772"/>
              </a:spcBef>
              <a:spcAft>
                <a:spcPts val="0"/>
              </a:spcAft>
              <a:buClr>
                <a:schemeClr val="dk1"/>
              </a:buClr>
              <a:buSzPts val="1800"/>
              <a:buChar char="•"/>
              <a:defRPr/>
            </a:lvl6pPr>
            <a:lvl7pPr marL="3200400" lvl="6" indent="-342900" algn="l">
              <a:lnSpc>
                <a:spcPct val="90000"/>
              </a:lnSpc>
              <a:spcBef>
                <a:spcPts val="1772"/>
              </a:spcBef>
              <a:spcAft>
                <a:spcPts val="0"/>
              </a:spcAft>
              <a:buClr>
                <a:schemeClr val="dk1"/>
              </a:buClr>
              <a:buSzPts val="1800"/>
              <a:buChar char="•"/>
              <a:defRPr/>
            </a:lvl7pPr>
            <a:lvl8pPr marL="3657600" lvl="7" indent="-342900" algn="l">
              <a:lnSpc>
                <a:spcPct val="90000"/>
              </a:lnSpc>
              <a:spcBef>
                <a:spcPts val="1772"/>
              </a:spcBef>
              <a:spcAft>
                <a:spcPts val="0"/>
              </a:spcAft>
              <a:buClr>
                <a:schemeClr val="dk1"/>
              </a:buClr>
              <a:buSzPts val="1800"/>
              <a:buChar char="•"/>
              <a:defRPr/>
            </a:lvl8pPr>
            <a:lvl9pPr marL="4114800" lvl="8" indent="-342900" algn="l">
              <a:lnSpc>
                <a:spcPct val="90000"/>
              </a:lnSpc>
              <a:spcBef>
                <a:spcPts val="1772"/>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2227451" y="40040601"/>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10732264" y="40040601"/>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22881997" y="40040601"/>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2227451" y="2300044"/>
            <a:ext cx="27944386" cy="83501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2227451" y="40040601"/>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10732264" y="40040601"/>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22881997" y="40040601"/>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2227451" y="40040601"/>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10732264" y="40040601"/>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22881997" y="40040601"/>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2231671" y="2880042"/>
            <a:ext cx="10449614" cy="100801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1338"/>
              <a:buFont typeface="Calibri"/>
              <a:buNone/>
              <a:defRPr sz="1133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13773917" y="6220102"/>
            <a:ext cx="16402140" cy="30700453"/>
          </a:xfrm>
          <a:prstGeom prst="rect">
            <a:avLst/>
          </a:prstGeom>
          <a:noFill/>
          <a:ln>
            <a:noFill/>
          </a:ln>
        </p:spPr>
        <p:txBody>
          <a:bodyPr spcFirstLastPara="1" wrap="square" lIns="91425" tIns="45700" rIns="91425" bIns="45700" anchor="t" anchorCtr="0">
            <a:normAutofit/>
          </a:bodyPr>
          <a:lstStyle>
            <a:lvl1pPr marL="457200" lvl="0" indent="-948563" algn="l">
              <a:lnSpc>
                <a:spcPct val="90000"/>
              </a:lnSpc>
              <a:spcBef>
                <a:spcPts val="3543"/>
              </a:spcBef>
              <a:spcAft>
                <a:spcPts val="0"/>
              </a:spcAft>
              <a:buClr>
                <a:schemeClr val="dk1"/>
              </a:buClr>
              <a:buSzPts val="11338"/>
              <a:buChar char="•"/>
              <a:defRPr sz="11338"/>
            </a:lvl1pPr>
            <a:lvl2pPr marL="914400" lvl="1" indent="-858583" algn="l">
              <a:lnSpc>
                <a:spcPct val="90000"/>
              </a:lnSpc>
              <a:spcBef>
                <a:spcPts val="1772"/>
              </a:spcBef>
              <a:spcAft>
                <a:spcPts val="0"/>
              </a:spcAft>
              <a:buClr>
                <a:schemeClr val="dk1"/>
              </a:buClr>
              <a:buSzPts val="9921"/>
              <a:buChar char="•"/>
              <a:defRPr sz="9921"/>
            </a:lvl2pPr>
            <a:lvl3pPr marL="1371600" lvl="2" indent="-768604" algn="l">
              <a:lnSpc>
                <a:spcPct val="90000"/>
              </a:lnSpc>
              <a:spcBef>
                <a:spcPts val="1772"/>
              </a:spcBef>
              <a:spcAft>
                <a:spcPts val="0"/>
              </a:spcAft>
              <a:buClr>
                <a:schemeClr val="dk1"/>
              </a:buClr>
              <a:buSzPts val="8504"/>
              <a:buChar char="•"/>
              <a:defRPr sz="8504"/>
            </a:lvl3pPr>
            <a:lvl4pPr marL="1828800" lvl="3" indent="-678561" algn="l">
              <a:lnSpc>
                <a:spcPct val="90000"/>
              </a:lnSpc>
              <a:spcBef>
                <a:spcPts val="1772"/>
              </a:spcBef>
              <a:spcAft>
                <a:spcPts val="0"/>
              </a:spcAft>
              <a:buClr>
                <a:schemeClr val="dk1"/>
              </a:buClr>
              <a:buSzPts val="7086"/>
              <a:buChar char="•"/>
              <a:defRPr sz="7086"/>
            </a:lvl4pPr>
            <a:lvl5pPr marL="2286000" lvl="4" indent="-678561" algn="l">
              <a:lnSpc>
                <a:spcPct val="90000"/>
              </a:lnSpc>
              <a:spcBef>
                <a:spcPts val="1772"/>
              </a:spcBef>
              <a:spcAft>
                <a:spcPts val="0"/>
              </a:spcAft>
              <a:buClr>
                <a:schemeClr val="dk1"/>
              </a:buClr>
              <a:buSzPts val="7086"/>
              <a:buChar char="•"/>
              <a:defRPr sz="7086"/>
            </a:lvl5pPr>
            <a:lvl6pPr marL="2743200" lvl="5" indent="-678560" algn="l">
              <a:lnSpc>
                <a:spcPct val="90000"/>
              </a:lnSpc>
              <a:spcBef>
                <a:spcPts val="1772"/>
              </a:spcBef>
              <a:spcAft>
                <a:spcPts val="0"/>
              </a:spcAft>
              <a:buClr>
                <a:schemeClr val="dk1"/>
              </a:buClr>
              <a:buSzPts val="7086"/>
              <a:buChar char="•"/>
              <a:defRPr sz="7086"/>
            </a:lvl6pPr>
            <a:lvl7pPr marL="3200400" lvl="6" indent="-678560" algn="l">
              <a:lnSpc>
                <a:spcPct val="90000"/>
              </a:lnSpc>
              <a:spcBef>
                <a:spcPts val="1772"/>
              </a:spcBef>
              <a:spcAft>
                <a:spcPts val="0"/>
              </a:spcAft>
              <a:buClr>
                <a:schemeClr val="dk1"/>
              </a:buClr>
              <a:buSzPts val="7086"/>
              <a:buChar char="•"/>
              <a:defRPr sz="7086"/>
            </a:lvl7pPr>
            <a:lvl8pPr marL="3657600" lvl="7" indent="-678560" algn="l">
              <a:lnSpc>
                <a:spcPct val="90000"/>
              </a:lnSpc>
              <a:spcBef>
                <a:spcPts val="1772"/>
              </a:spcBef>
              <a:spcAft>
                <a:spcPts val="0"/>
              </a:spcAft>
              <a:buClr>
                <a:schemeClr val="dk1"/>
              </a:buClr>
              <a:buSzPts val="7086"/>
              <a:buChar char="•"/>
              <a:defRPr sz="7086"/>
            </a:lvl8pPr>
            <a:lvl9pPr marL="4114800" lvl="8" indent="-678560" algn="l">
              <a:lnSpc>
                <a:spcPct val="90000"/>
              </a:lnSpc>
              <a:spcBef>
                <a:spcPts val="1772"/>
              </a:spcBef>
              <a:spcAft>
                <a:spcPts val="0"/>
              </a:spcAft>
              <a:buClr>
                <a:schemeClr val="dk1"/>
              </a:buClr>
              <a:buSzPts val="7086"/>
              <a:buChar char="•"/>
              <a:defRPr sz="7086"/>
            </a:lvl9pPr>
          </a:lstStyle>
          <a:p>
            <a:endParaRPr/>
          </a:p>
        </p:txBody>
      </p:sp>
      <p:sp>
        <p:nvSpPr>
          <p:cNvPr id="57" name="Google Shape;57;p10"/>
          <p:cNvSpPr txBox="1">
            <a:spLocks noGrp="1"/>
          </p:cNvSpPr>
          <p:nvPr>
            <p:ph type="body" idx="2"/>
          </p:nvPr>
        </p:nvSpPr>
        <p:spPr>
          <a:xfrm>
            <a:off x="2231671" y="12960191"/>
            <a:ext cx="10449614" cy="2401035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3543"/>
              </a:spcBef>
              <a:spcAft>
                <a:spcPts val="0"/>
              </a:spcAft>
              <a:buClr>
                <a:schemeClr val="dk1"/>
              </a:buClr>
              <a:buSzPts val="5669"/>
              <a:buNone/>
              <a:defRPr sz="5669"/>
            </a:lvl1pPr>
            <a:lvl2pPr marL="914400" lvl="1" indent="-228600" algn="l">
              <a:lnSpc>
                <a:spcPct val="90000"/>
              </a:lnSpc>
              <a:spcBef>
                <a:spcPts val="1772"/>
              </a:spcBef>
              <a:spcAft>
                <a:spcPts val="0"/>
              </a:spcAft>
              <a:buClr>
                <a:schemeClr val="dk1"/>
              </a:buClr>
              <a:buSzPts val="4960"/>
              <a:buNone/>
              <a:defRPr sz="4960"/>
            </a:lvl2pPr>
            <a:lvl3pPr marL="1371600" lvl="2" indent="-228600" algn="l">
              <a:lnSpc>
                <a:spcPct val="90000"/>
              </a:lnSpc>
              <a:spcBef>
                <a:spcPts val="1772"/>
              </a:spcBef>
              <a:spcAft>
                <a:spcPts val="0"/>
              </a:spcAft>
              <a:buClr>
                <a:schemeClr val="dk1"/>
              </a:buClr>
              <a:buSzPts val="4252"/>
              <a:buNone/>
              <a:defRPr sz="4252"/>
            </a:lvl3pPr>
            <a:lvl4pPr marL="1828800" lvl="3" indent="-228600" algn="l">
              <a:lnSpc>
                <a:spcPct val="90000"/>
              </a:lnSpc>
              <a:spcBef>
                <a:spcPts val="1772"/>
              </a:spcBef>
              <a:spcAft>
                <a:spcPts val="0"/>
              </a:spcAft>
              <a:buClr>
                <a:schemeClr val="dk1"/>
              </a:buClr>
              <a:buSzPts val="3543"/>
              <a:buNone/>
              <a:defRPr sz="3543"/>
            </a:lvl4pPr>
            <a:lvl5pPr marL="2286000" lvl="4" indent="-228600" algn="l">
              <a:lnSpc>
                <a:spcPct val="90000"/>
              </a:lnSpc>
              <a:spcBef>
                <a:spcPts val="1772"/>
              </a:spcBef>
              <a:spcAft>
                <a:spcPts val="0"/>
              </a:spcAft>
              <a:buClr>
                <a:schemeClr val="dk1"/>
              </a:buClr>
              <a:buSzPts val="3543"/>
              <a:buNone/>
              <a:defRPr sz="3543"/>
            </a:lvl5pPr>
            <a:lvl6pPr marL="2743200" lvl="5" indent="-228600" algn="l">
              <a:lnSpc>
                <a:spcPct val="90000"/>
              </a:lnSpc>
              <a:spcBef>
                <a:spcPts val="1772"/>
              </a:spcBef>
              <a:spcAft>
                <a:spcPts val="0"/>
              </a:spcAft>
              <a:buClr>
                <a:schemeClr val="dk1"/>
              </a:buClr>
              <a:buSzPts val="3543"/>
              <a:buNone/>
              <a:defRPr sz="3543"/>
            </a:lvl6pPr>
            <a:lvl7pPr marL="3200400" lvl="6" indent="-228600" algn="l">
              <a:lnSpc>
                <a:spcPct val="90000"/>
              </a:lnSpc>
              <a:spcBef>
                <a:spcPts val="1772"/>
              </a:spcBef>
              <a:spcAft>
                <a:spcPts val="0"/>
              </a:spcAft>
              <a:buClr>
                <a:schemeClr val="dk1"/>
              </a:buClr>
              <a:buSzPts val="3543"/>
              <a:buNone/>
              <a:defRPr sz="3543"/>
            </a:lvl7pPr>
            <a:lvl8pPr marL="3657600" lvl="7" indent="-228600" algn="l">
              <a:lnSpc>
                <a:spcPct val="90000"/>
              </a:lnSpc>
              <a:spcBef>
                <a:spcPts val="1772"/>
              </a:spcBef>
              <a:spcAft>
                <a:spcPts val="0"/>
              </a:spcAft>
              <a:buClr>
                <a:schemeClr val="dk1"/>
              </a:buClr>
              <a:buSzPts val="3543"/>
              <a:buNone/>
              <a:defRPr sz="3543"/>
            </a:lvl8pPr>
            <a:lvl9pPr marL="4114800" lvl="8" indent="-228600" algn="l">
              <a:lnSpc>
                <a:spcPct val="90000"/>
              </a:lnSpc>
              <a:spcBef>
                <a:spcPts val="1772"/>
              </a:spcBef>
              <a:spcAft>
                <a:spcPts val="0"/>
              </a:spcAft>
              <a:buClr>
                <a:schemeClr val="dk1"/>
              </a:buClr>
              <a:buSzPts val="3543"/>
              <a:buNone/>
              <a:defRPr sz="3543"/>
            </a:lvl9pPr>
          </a:lstStyle>
          <a:p>
            <a:endParaRPr/>
          </a:p>
        </p:txBody>
      </p:sp>
      <p:sp>
        <p:nvSpPr>
          <p:cNvPr id="58" name="Google Shape;58;p10"/>
          <p:cNvSpPr txBox="1">
            <a:spLocks noGrp="1"/>
          </p:cNvSpPr>
          <p:nvPr>
            <p:ph type="dt" idx="10"/>
          </p:nvPr>
        </p:nvSpPr>
        <p:spPr>
          <a:xfrm>
            <a:off x="2227451" y="40040601"/>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10732264" y="40040601"/>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22881997" y="40040601"/>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2231671" y="2880042"/>
            <a:ext cx="10449614" cy="100801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1338"/>
              <a:buFont typeface="Calibri"/>
              <a:buNone/>
              <a:defRPr sz="1133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13773917" y="6220102"/>
            <a:ext cx="16402140" cy="30700453"/>
          </a:xfrm>
          <a:prstGeom prst="rect">
            <a:avLst/>
          </a:prstGeom>
          <a:noFill/>
          <a:ln>
            <a:noFill/>
          </a:ln>
        </p:spPr>
      </p:sp>
      <p:sp>
        <p:nvSpPr>
          <p:cNvPr id="64" name="Google Shape;64;p11"/>
          <p:cNvSpPr txBox="1">
            <a:spLocks noGrp="1"/>
          </p:cNvSpPr>
          <p:nvPr>
            <p:ph type="body" idx="1"/>
          </p:nvPr>
        </p:nvSpPr>
        <p:spPr>
          <a:xfrm>
            <a:off x="2231671" y="12960191"/>
            <a:ext cx="10449614" cy="2401035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3543"/>
              </a:spcBef>
              <a:spcAft>
                <a:spcPts val="0"/>
              </a:spcAft>
              <a:buClr>
                <a:schemeClr val="dk1"/>
              </a:buClr>
              <a:buSzPts val="5669"/>
              <a:buNone/>
              <a:defRPr sz="5669"/>
            </a:lvl1pPr>
            <a:lvl2pPr marL="914400" lvl="1" indent="-228600" algn="l">
              <a:lnSpc>
                <a:spcPct val="90000"/>
              </a:lnSpc>
              <a:spcBef>
                <a:spcPts val="1772"/>
              </a:spcBef>
              <a:spcAft>
                <a:spcPts val="0"/>
              </a:spcAft>
              <a:buClr>
                <a:schemeClr val="dk1"/>
              </a:buClr>
              <a:buSzPts val="4960"/>
              <a:buNone/>
              <a:defRPr sz="4960"/>
            </a:lvl2pPr>
            <a:lvl3pPr marL="1371600" lvl="2" indent="-228600" algn="l">
              <a:lnSpc>
                <a:spcPct val="90000"/>
              </a:lnSpc>
              <a:spcBef>
                <a:spcPts val="1772"/>
              </a:spcBef>
              <a:spcAft>
                <a:spcPts val="0"/>
              </a:spcAft>
              <a:buClr>
                <a:schemeClr val="dk1"/>
              </a:buClr>
              <a:buSzPts val="4252"/>
              <a:buNone/>
              <a:defRPr sz="4252"/>
            </a:lvl3pPr>
            <a:lvl4pPr marL="1828800" lvl="3" indent="-228600" algn="l">
              <a:lnSpc>
                <a:spcPct val="90000"/>
              </a:lnSpc>
              <a:spcBef>
                <a:spcPts val="1772"/>
              </a:spcBef>
              <a:spcAft>
                <a:spcPts val="0"/>
              </a:spcAft>
              <a:buClr>
                <a:schemeClr val="dk1"/>
              </a:buClr>
              <a:buSzPts val="3543"/>
              <a:buNone/>
              <a:defRPr sz="3543"/>
            </a:lvl4pPr>
            <a:lvl5pPr marL="2286000" lvl="4" indent="-228600" algn="l">
              <a:lnSpc>
                <a:spcPct val="90000"/>
              </a:lnSpc>
              <a:spcBef>
                <a:spcPts val="1772"/>
              </a:spcBef>
              <a:spcAft>
                <a:spcPts val="0"/>
              </a:spcAft>
              <a:buClr>
                <a:schemeClr val="dk1"/>
              </a:buClr>
              <a:buSzPts val="3543"/>
              <a:buNone/>
              <a:defRPr sz="3543"/>
            </a:lvl5pPr>
            <a:lvl6pPr marL="2743200" lvl="5" indent="-228600" algn="l">
              <a:lnSpc>
                <a:spcPct val="90000"/>
              </a:lnSpc>
              <a:spcBef>
                <a:spcPts val="1772"/>
              </a:spcBef>
              <a:spcAft>
                <a:spcPts val="0"/>
              </a:spcAft>
              <a:buClr>
                <a:schemeClr val="dk1"/>
              </a:buClr>
              <a:buSzPts val="3543"/>
              <a:buNone/>
              <a:defRPr sz="3543"/>
            </a:lvl6pPr>
            <a:lvl7pPr marL="3200400" lvl="6" indent="-228600" algn="l">
              <a:lnSpc>
                <a:spcPct val="90000"/>
              </a:lnSpc>
              <a:spcBef>
                <a:spcPts val="1772"/>
              </a:spcBef>
              <a:spcAft>
                <a:spcPts val="0"/>
              </a:spcAft>
              <a:buClr>
                <a:schemeClr val="dk1"/>
              </a:buClr>
              <a:buSzPts val="3543"/>
              <a:buNone/>
              <a:defRPr sz="3543"/>
            </a:lvl7pPr>
            <a:lvl8pPr marL="3657600" lvl="7" indent="-228600" algn="l">
              <a:lnSpc>
                <a:spcPct val="90000"/>
              </a:lnSpc>
              <a:spcBef>
                <a:spcPts val="1772"/>
              </a:spcBef>
              <a:spcAft>
                <a:spcPts val="0"/>
              </a:spcAft>
              <a:buClr>
                <a:schemeClr val="dk1"/>
              </a:buClr>
              <a:buSzPts val="3543"/>
              <a:buNone/>
              <a:defRPr sz="3543"/>
            </a:lvl8pPr>
            <a:lvl9pPr marL="4114800" lvl="8" indent="-228600" algn="l">
              <a:lnSpc>
                <a:spcPct val="90000"/>
              </a:lnSpc>
              <a:spcBef>
                <a:spcPts val="1772"/>
              </a:spcBef>
              <a:spcAft>
                <a:spcPts val="0"/>
              </a:spcAft>
              <a:buClr>
                <a:schemeClr val="dk1"/>
              </a:buClr>
              <a:buSzPts val="3543"/>
              <a:buNone/>
              <a:defRPr sz="3543"/>
            </a:lvl9pPr>
          </a:lstStyle>
          <a:p>
            <a:endParaRPr/>
          </a:p>
        </p:txBody>
      </p:sp>
      <p:sp>
        <p:nvSpPr>
          <p:cNvPr id="65" name="Google Shape;65;p11"/>
          <p:cNvSpPr txBox="1">
            <a:spLocks noGrp="1"/>
          </p:cNvSpPr>
          <p:nvPr>
            <p:ph type="dt" idx="10"/>
          </p:nvPr>
        </p:nvSpPr>
        <p:spPr>
          <a:xfrm>
            <a:off x="2227451" y="40040601"/>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10732264" y="40040601"/>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22881997" y="40040601"/>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2227451" y="2300044"/>
            <a:ext cx="27944386" cy="8350126"/>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15590"/>
              <a:buFont typeface="Calibri"/>
              <a:buNone/>
              <a:defRPr sz="15589"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2227451" y="11500170"/>
            <a:ext cx="27944386" cy="27410408"/>
          </a:xfrm>
          <a:prstGeom prst="rect">
            <a:avLst/>
          </a:prstGeom>
          <a:noFill/>
          <a:ln>
            <a:noFill/>
          </a:ln>
        </p:spPr>
        <p:txBody>
          <a:bodyPr spcFirstLastPara="1" wrap="square" lIns="91425" tIns="45700" rIns="91425" bIns="45700" anchor="t" anchorCtr="0">
            <a:normAutofit/>
          </a:bodyPr>
          <a:lstStyle>
            <a:lvl1pPr marL="457200" marR="0" lvl="0" indent="-858583" algn="l" rtl="0">
              <a:lnSpc>
                <a:spcPct val="90000"/>
              </a:lnSpc>
              <a:spcBef>
                <a:spcPts val="3543"/>
              </a:spcBef>
              <a:spcAft>
                <a:spcPts val="0"/>
              </a:spcAft>
              <a:buClr>
                <a:schemeClr val="dk1"/>
              </a:buClr>
              <a:buSzPts val="9921"/>
              <a:buFont typeface="Arial"/>
              <a:buChar char="•"/>
              <a:defRPr sz="9921" b="0" i="0" u="none" strike="noStrike" cap="none">
                <a:solidFill>
                  <a:schemeClr val="dk1"/>
                </a:solidFill>
                <a:latin typeface="Calibri"/>
                <a:ea typeface="Calibri"/>
                <a:cs typeface="Calibri"/>
                <a:sym typeface="Calibri"/>
              </a:defRPr>
            </a:lvl1pPr>
            <a:lvl2pPr marL="914400" marR="0" lvl="1" indent="-768604" algn="l" rtl="0">
              <a:lnSpc>
                <a:spcPct val="90000"/>
              </a:lnSpc>
              <a:spcBef>
                <a:spcPts val="1772"/>
              </a:spcBef>
              <a:spcAft>
                <a:spcPts val="0"/>
              </a:spcAft>
              <a:buClr>
                <a:schemeClr val="dk1"/>
              </a:buClr>
              <a:buSzPts val="8504"/>
              <a:buFont typeface="Arial"/>
              <a:buChar char="•"/>
              <a:defRPr sz="8504" b="0" i="0" u="none" strike="noStrike" cap="none">
                <a:solidFill>
                  <a:schemeClr val="dk1"/>
                </a:solidFill>
                <a:latin typeface="Calibri"/>
                <a:ea typeface="Calibri"/>
                <a:cs typeface="Calibri"/>
                <a:sym typeface="Calibri"/>
              </a:defRPr>
            </a:lvl2pPr>
            <a:lvl3pPr marL="1371600" marR="0" lvl="2" indent="-678561" algn="l" rtl="0">
              <a:lnSpc>
                <a:spcPct val="90000"/>
              </a:lnSpc>
              <a:spcBef>
                <a:spcPts val="1772"/>
              </a:spcBef>
              <a:spcAft>
                <a:spcPts val="0"/>
              </a:spcAft>
              <a:buClr>
                <a:schemeClr val="dk1"/>
              </a:buClr>
              <a:buSzPts val="7086"/>
              <a:buFont typeface="Arial"/>
              <a:buChar char="•"/>
              <a:defRPr sz="7086" b="0" i="0" u="none" strike="noStrike" cap="none">
                <a:solidFill>
                  <a:schemeClr val="dk1"/>
                </a:solidFill>
                <a:latin typeface="Calibri"/>
                <a:ea typeface="Calibri"/>
                <a:cs typeface="Calibri"/>
                <a:sym typeface="Calibri"/>
              </a:defRPr>
            </a:lvl3pPr>
            <a:lvl4pPr marL="1828800" marR="0" lvl="3" indent="-633603" algn="l" rtl="0">
              <a:lnSpc>
                <a:spcPct val="90000"/>
              </a:lnSpc>
              <a:spcBef>
                <a:spcPts val="1772"/>
              </a:spcBef>
              <a:spcAft>
                <a:spcPts val="0"/>
              </a:spcAft>
              <a:buClr>
                <a:schemeClr val="dk1"/>
              </a:buClr>
              <a:buSzPts val="6378"/>
              <a:buFont typeface="Arial"/>
              <a:buChar char="•"/>
              <a:defRPr sz="6378" b="0" i="0" u="none" strike="noStrike" cap="none">
                <a:solidFill>
                  <a:schemeClr val="dk1"/>
                </a:solidFill>
                <a:latin typeface="Calibri"/>
                <a:ea typeface="Calibri"/>
                <a:cs typeface="Calibri"/>
                <a:sym typeface="Calibri"/>
              </a:defRPr>
            </a:lvl4pPr>
            <a:lvl5pPr marL="2286000" marR="0" lvl="4" indent="-633603" algn="l" rtl="0">
              <a:lnSpc>
                <a:spcPct val="90000"/>
              </a:lnSpc>
              <a:spcBef>
                <a:spcPts val="1772"/>
              </a:spcBef>
              <a:spcAft>
                <a:spcPts val="0"/>
              </a:spcAft>
              <a:buClr>
                <a:schemeClr val="dk1"/>
              </a:buClr>
              <a:buSzPts val="6378"/>
              <a:buFont typeface="Arial"/>
              <a:buChar char="•"/>
              <a:defRPr sz="6378" b="0" i="0" u="none" strike="noStrike" cap="none">
                <a:solidFill>
                  <a:schemeClr val="dk1"/>
                </a:solidFill>
                <a:latin typeface="Calibri"/>
                <a:ea typeface="Calibri"/>
                <a:cs typeface="Calibri"/>
                <a:sym typeface="Calibri"/>
              </a:defRPr>
            </a:lvl5pPr>
            <a:lvl6pPr marL="2743200" marR="0" lvl="5" indent="-633603" algn="l" rtl="0">
              <a:lnSpc>
                <a:spcPct val="90000"/>
              </a:lnSpc>
              <a:spcBef>
                <a:spcPts val="1772"/>
              </a:spcBef>
              <a:spcAft>
                <a:spcPts val="0"/>
              </a:spcAft>
              <a:buClr>
                <a:schemeClr val="dk1"/>
              </a:buClr>
              <a:buSzPts val="6378"/>
              <a:buFont typeface="Arial"/>
              <a:buChar char="•"/>
              <a:defRPr sz="6378" b="0" i="0" u="none" strike="noStrike" cap="none">
                <a:solidFill>
                  <a:schemeClr val="dk1"/>
                </a:solidFill>
                <a:latin typeface="Calibri"/>
                <a:ea typeface="Calibri"/>
                <a:cs typeface="Calibri"/>
                <a:sym typeface="Calibri"/>
              </a:defRPr>
            </a:lvl6pPr>
            <a:lvl7pPr marL="3200400" marR="0" lvl="6" indent="-633603" algn="l" rtl="0">
              <a:lnSpc>
                <a:spcPct val="90000"/>
              </a:lnSpc>
              <a:spcBef>
                <a:spcPts val="1772"/>
              </a:spcBef>
              <a:spcAft>
                <a:spcPts val="0"/>
              </a:spcAft>
              <a:buClr>
                <a:schemeClr val="dk1"/>
              </a:buClr>
              <a:buSzPts val="6378"/>
              <a:buFont typeface="Arial"/>
              <a:buChar char="•"/>
              <a:defRPr sz="6378" b="0" i="0" u="none" strike="noStrike" cap="none">
                <a:solidFill>
                  <a:schemeClr val="dk1"/>
                </a:solidFill>
                <a:latin typeface="Calibri"/>
                <a:ea typeface="Calibri"/>
                <a:cs typeface="Calibri"/>
                <a:sym typeface="Calibri"/>
              </a:defRPr>
            </a:lvl7pPr>
            <a:lvl8pPr marL="3657600" marR="0" lvl="7" indent="-633603" algn="l" rtl="0">
              <a:lnSpc>
                <a:spcPct val="90000"/>
              </a:lnSpc>
              <a:spcBef>
                <a:spcPts val="1772"/>
              </a:spcBef>
              <a:spcAft>
                <a:spcPts val="0"/>
              </a:spcAft>
              <a:buClr>
                <a:schemeClr val="dk1"/>
              </a:buClr>
              <a:buSzPts val="6378"/>
              <a:buFont typeface="Arial"/>
              <a:buChar char="•"/>
              <a:defRPr sz="6378" b="0" i="0" u="none" strike="noStrike" cap="none">
                <a:solidFill>
                  <a:schemeClr val="dk1"/>
                </a:solidFill>
                <a:latin typeface="Calibri"/>
                <a:ea typeface="Calibri"/>
                <a:cs typeface="Calibri"/>
                <a:sym typeface="Calibri"/>
              </a:defRPr>
            </a:lvl8pPr>
            <a:lvl9pPr marL="4114800" marR="0" lvl="8" indent="-633603" algn="l" rtl="0">
              <a:lnSpc>
                <a:spcPct val="90000"/>
              </a:lnSpc>
              <a:spcBef>
                <a:spcPts val="1772"/>
              </a:spcBef>
              <a:spcAft>
                <a:spcPts val="0"/>
              </a:spcAft>
              <a:buClr>
                <a:schemeClr val="dk1"/>
              </a:buClr>
              <a:buSzPts val="6378"/>
              <a:buFont typeface="Arial"/>
              <a:buChar char="•"/>
              <a:defRPr sz="6378"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2227451" y="40040601"/>
            <a:ext cx="7289840" cy="230003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4252"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10732264" y="40040601"/>
            <a:ext cx="10934760" cy="230003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252"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22881997" y="40040601"/>
            <a:ext cx="7289840" cy="230003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4252" b="0" i="0" u="none" strike="noStrike" cap="none">
                <a:solidFill>
                  <a:srgbClr val="888888"/>
                </a:solidFill>
                <a:latin typeface="Calibri"/>
                <a:ea typeface="Calibri"/>
                <a:cs typeface="Calibri"/>
                <a:sym typeface="Calibri"/>
              </a:defRPr>
            </a:lvl1pPr>
            <a:lvl2pPr marL="0" marR="0" lvl="1" indent="0" algn="r" rtl="0">
              <a:spcBef>
                <a:spcPts val="0"/>
              </a:spcBef>
              <a:buNone/>
              <a:defRPr sz="4252" b="0" i="0" u="none" strike="noStrike" cap="none">
                <a:solidFill>
                  <a:srgbClr val="888888"/>
                </a:solidFill>
                <a:latin typeface="Calibri"/>
                <a:ea typeface="Calibri"/>
                <a:cs typeface="Calibri"/>
                <a:sym typeface="Calibri"/>
              </a:defRPr>
            </a:lvl2pPr>
            <a:lvl3pPr marL="0" marR="0" lvl="2" indent="0" algn="r" rtl="0">
              <a:spcBef>
                <a:spcPts val="0"/>
              </a:spcBef>
              <a:buNone/>
              <a:defRPr sz="4252" b="0" i="0" u="none" strike="noStrike" cap="none">
                <a:solidFill>
                  <a:srgbClr val="888888"/>
                </a:solidFill>
                <a:latin typeface="Calibri"/>
                <a:ea typeface="Calibri"/>
                <a:cs typeface="Calibri"/>
                <a:sym typeface="Calibri"/>
              </a:defRPr>
            </a:lvl3pPr>
            <a:lvl4pPr marL="0" marR="0" lvl="3" indent="0" algn="r" rtl="0">
              <a:spcBef>
                <a:spcPts val="0"/>
              </a:spcBef>
              <a:buNone/>
              <a:defRPr sz="4252" b="0" i="0" u="none" strike="noStrike" cap="none">
                <a:solidFill>
                  <a:srgbClr val="888888"/>
                </a:solidFill>
                <a:latin typeface="Calibri"/>
                <a:ea typeface="Calibri"/>
                <a:cs typeface="Calibri"/>
                <a:sym typeface="Calibri"/>
              </a:defRPr>
            </a:lvl4pPr>
            <a:lvl5pPr marL="0" marR="0" lvl="4" indent="0" algn="r" rtl="0">
              <a:spcBef>
                <a:spcPts val="0"/>
              </a:spcBef>
              <a:buNone/>
              <a:defRPr sz="4252" b="0" i="0" u="none" strike="noStrike" cap="none">
                <a:solidFill>
                  <a:srgbClr val="888888"/>
                </a:solidFill>
                <a:latin typeface="Calibri"/>
                <a:ea typeface="Calibri"/>
                <a:cs typeface="Calibri"/>
                <a:sym typeface="Calibri"/>
              </a:defRPr>
            </a:lvl5pPr>
            <a:lvl6pPr marL="0" marR="0" lvl="5" indent="0" algn="r" rtl="0">
              <a:spcBef>
                <a:spcPts val="0"/>
              </a:spcBef>
              <a:buNone/>
              <a:defRPr sz="4252" b="0" i="0" u="none" strike="noStrike" cap="none">
                <a:solidFill>
                  <a:srgbClr val="888888"/>
                </a:solidFill>
                <a:latin typeface="Calibri"/>
                <a:ea typeface="Calibri"/>
                <a:cs typeface="Calibri"/>
                <a:sym typeface="Calibri"/>
              </a:defRPr>
            </a:lvl6pPr>
            <a:lvl7pPr marL="0" marR="0" lvl="6" indent="0" algn="r" rtl="0">
              <a:spcBef>
                <a:spcPts val="0"/>
              </a:spcBef>
              <a:buNone/>
              <a:defRPr sz="4252" b="0" i="0" u="none" strike="noStrike" cap="none">
                <a:solidFill>
                  <a:srgbClr val="888888"/>
                </a:solidFill>
                <a:latin typeface="Calibri"/>
                <a:ea typeface="Calibri"/>
                <a:cs typeface="Calibri"/>
                <a:sym typeface="Calibri"/>
              </a:defRPr>
            </a:lvl7pPr>
            <a:lvl8pPr marL="0" marR="0" lvl="7" indent="0" algn="r" rtl="0">
              <a:spcBef>
                <a:spcPts val="0"/>
              </a:spcBef>
              <a:buNone/>
              <a:defRPr sz="4252" b="0" i="0" u="none" strike="noStrike" cap="none">
                <a:solidFill>
                  <a:srgbClr val="888888"/>
                </a:solidFill>
                <a:latin typeface="Calibri"/>
                <a:ea typeface="Calibri"/>
                <a:cs typeface="Calibri"/>
                <a:sym typeface="Calibri"/>
              </a:defRPr>
            </a:lvl8pPr>
            <a:lvl9pPr marL="0" marR="0" lvl="8" indent="0" algn="r" rtl="0">
              <a:spcBef>
                <a:spcPts val="0"/>
              </a:spcBef>
              <a:buNone/>
              <a:defRPr sz="4252"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grpSp>
        <p:nvGrpSpPr>
          <p:cNvPr id="84" name="Google Shape;84;p1"/>
          <p:cNvGrpSpPr/>
          <p:nvPr/>
        </p:nvGrpSpPr>
        <p:grpSpPr>
          <a:xfrm>
            <a:off x="1110354" y="5107384"/>
            <a:ext cx="30147981" cy="35347709"/>
            <a:chOff x="1022286" y="5595285"/>
            <a:chExt cx="29536574" cy="13214591"/>
          </a:xfrm>
        </p:grpSpPr>
        <p:sp>
          <p:nvSpPr>
            <p:cNvPr id="85" name="Google Shape;85;p1"/>
            <p:cNvSpPr/>
            <p:nvPr/>
          </p:nvSpPr>
          <p:spPr>
            <a:xfrm>
              <a:off x="1061860" y="5595285"/>
              <a:ext cx="8368672" cy="5488476"/>
            </a:xfrm>
            <a:prstGeom prst="rect">
              <a:avLst/>
            </a:prstGeom>
            <a:solidFill>
              <a:schemeClr val="lt1">
                <a:alpha val="20000"/>
              </a:schemeClr>
            </a:solidFill>
            <a:ln w="38100" cap="flat" cmpd="sng">
              <a:solidFill>
                <a:srgbClr val="306786"/>
              </a:solidFill>
              <a:prstDash val="solid"/>
              <a:round/>
              <a:headEnd type="none" w="sm" len="sm"/>
              <a:tailEnd type="none" w="sm" len="sm"/>
            </a:ln>
          </p:spPr>
          <p:txBody>
            <a:bodyPr spcFirstLastPara="1" wrap="square" lIns="196050" tIns="196050" rIns="196050" bIns="196050" anchor="t" anchorCtr="0">
              <a:noAutofit/>
            </a:bodyPr>
            <a:lstStyle/>
            <a:p>
              <a:pPr marL="0" marR="0" lvl="0" indent="0" algn="l" rtl="0">
                <a:spcBef>
                  <a:spcPts val="0"/>
                </a:spcBef>
                <a:spcAft>
                  <a:spcPts val="0"/>
                </a:spcAft>
                <a:buNone/>
              </a:pPr>
              <a:r>
                <a:rPr lang="en-US" sz="4000" b="1" i="0" u="none" strike="noStrike" cap="none" dirty="0">
                  <a:solidFill>
                    <a:srgbClr val="3F3F3F"/>
                  </a:solidFill>
                  <a:latin typeface="Montserrat"/>
                  <a:ea typeface="Montserrat"/>
                  <a:cs typeface="Montserrat"/>
                  <a:sym typeface="Montserrat"/>
                </a:rPr>
                <a:t> </a:t>
              </a:r>
              <a:r>
                <a:rPr lang="en-US" sz="5400" b="1" i="0" u="none" strike="noStrike" cap="none" dirty="0">
                  <a:solidFill>
                    <a:srgbClr val="3F3F3F"/>
                  </a:solidFill>
                  <a:latin typeface="Montserrat"/>
                  <a:ea typeface="Montserrat"/>
                  <a:cs typeface="Montserrat"/>
                  <a:sym typeface="Montserrat"/>
                </a:rPr>
                <a:t>INTRODUCCIÓN </a:t>
              </a:r>
              <a:endParaRPr sz="5400" dirty="0">
                <a:latin typeface="Montserrat"/>
                <a:ea typeface="Montserrat"/>
                <a:cs typeface="Montserrat"/>
                <a:sym typeface="Montserrat"/>
              </a:endParaRPr>
            </a:p>
            <a:p>
              <a:pPr marL="163512" marR="0" lvl="0" indent="0" algn="l" rtl="0">
                <a:spcBef>
                  <a:spcPts val="2000"/>
                </a:spcBef>
                <a:spcAft>
                  <a:spcPts val="0"/>
                </a:spcAft>
                <a:buNone/>
              </a:pPr>
              <a:r>
                <a:rPr lang="en-US" sz="3500" dirty="0">
                  <a:solidFill>
                    <a:srgbClr val="595959"/>
                  </a:solidFill>
                </a:rPr>
                <a:t>L</a:t>
              </a:r>
              <a:r>
                <a:rPr lang="en-US" sz="3500" i="0" u="none" strike="noStrike" cap="none" dirty="0">
                  <a:solidFill>
                    <a:srgbClr val="595959"/>
                  </a:solidFill>
                </a:rPr>
                <a:t>orem ipsum dolor sit </a:t>
              </a:r>
              <a:r>
                <a:rPr lang="en-US" sz="3500" i="0" u="none" strike="noStrike" cap="none" dirty="0" err="1">
                  <a:solidFill>
                    <a:srgbClr val="595959"/>
                  </a:solidFill>
                </a:rPr>
                <a:t>amet</a:t>
              </a:r>
              <a:r>
                <a:rPr lang="en-US" sz="3500" i="0" u="none" strike="noStrike" cap="none" dirty="0">
                  <a:solidFill>
                    <a:srgbClr val="595959"/>
                  </a:solidFill>
                </a:rPr>
                <a:t>, </a:t>
              </a:r>
              <a:r>
                <a:rPr lang="en-US" sz="3500" i="0" u="none" strike="noStrike" cap="none" dirty="0" err="1">
                  <a:solidFill>
                    <a:srgbClr val="595959"/>
                  </a:solidFill>
                </a:rPr>
                <a:t>consetetur</a:t>
              </a:r>
              <a:r>
                <a:rPr lang="en-US" sz="3500" i="0" u="none" strike="noStrike" cap="none" dirty="0">
                  <a:solidFill>
                    <a:srgbClr val="595959"/>
                  </a:solidFill>
                </a:rPr>
                <a:t> </a:t>
              </a:r>
              <a:r>
                <a:rPr lang="en-US" sz="3500" i="0" u="none" strike="noStrike" cap="none" dirty="0" err="1">
                  <a:solidFill>
                    <a:srgbClr val="595959"/>
                  </a:solidFill>
                </a:rPr>
                <a:t>sadipscing</a:t>
              </a:r>
              <a:r>
                <a:rPr lang="en-US" sz="3500" i="0" u="none" strike="noStrike" cap="none" dirty="0">
                  <a:solidFill>
                    <a:srgbClr val="595959"/>
                  </a:solidFill>
                </a:rPr>
                <a:t> </a:t>
              </a:r>
              <a:r>
                <a:rPr lang="en-US" sz="3500" i="0" u="none" strike="noStrike" cap="none" dirty="0" err="1">
                  <a:solidFill>
                    <a:srgbClr val="595959"/>
                  </a:solidFill>
                </a:rPr>
                <a:t>elitr</a:t>
              </a:r>
              <a:r>
                <a:rPr lang="en-US" sz="3500" i="0" u="none" strike="noStrike" cap="none" dirty="0">
                  <a:solidFill>
                    <a:srgbClr val="595959"/>
                  </a:solidFill>
                </a:rPr>
                <a:t>, sed diam </a:t>
              </a:r>
              <a:r>
                <a:rPr lang="en-US" sz="3500" i="0" u="none" strike="noStrike" cap="none" dirty="0" err="1">
                  <a:solidFill>
                    <a:srgbClr val="595959"/>
                  </a:solidFill>
                </a:rPr>
                <a:t>nonumy</a:t>
              </a:r>
              <a:r>
                <a:rPr lang="en-US" sz="3500" i="0" u="none" strike="noStrike" cap="none" dirty="0">
                  <a:solidFill>
                    <a:srgbClr val="595959"/>
                  </a:solidFill>
                </a:rPr>
                <a:t> </a:t>
              </a:r>
              <a:r>
                <a:rPr lang="en-US" sz="3500" i="0" u="none" strike="noStrike" cap="none" dirty="0" err="1">
                  <a:solidFill>
                    <a:srgbClr val="595959"/>
                  </a:solidFill>
                </a:rPr>
                <a:t>eirmod</a:t>
              </a:r>
              <a:r>
                <a:rPr lang="en-US" sz="3500" i="0" u="none" strike="noStrike" cap="none" dirty="0">
                  <a:solidFill>
                    <a:srgbClr val="595959"/>
                  </a:solidFill>
                </a:rPr>
                <a:t> </a:t>
              </a:r>
              <a:r>
                <a:rPr lang="en-US" sz="3500" i="0" u="none" strike="noStrike" cap="none" dirty="0" err="1">
                  <a:solidFill>
                    <a:srgbClr val="595959"/>
                  </a:solidFill>
                </a:rPr>
                <a:t>tempor</a:t>
              </a:r>
              <a:r>
                <a:rPr lang="en-US" sz="3500" i="0" u="none" strike="noStrike" cap="none" dirty="0">
                  <a:solidFill>
                    <a:srgbClr val="595959"/>
                  </a:solidFill>
                </a:rPr>
                <a:t> </a:t>
              </a:r>
              <a:r>
                <a:rPr lang="en-US" sz="3500" i="0" u="none" strike="noStrike" cap="none" dirty="0" err="1">
                  <a:solidFill>
                    <a:srgbClr val="595959"/>
                  </a:solidFill>
                </a:rPr>
                <a:t>invidunt</a:t>
              </a:r>
              <a:r>
                <a:rPr lang="en-US" sz="3500" i="0" u="none" strike="noStrike" cap="none" dirty="0">
                  <a:solidFill>
                    <a:srgbClr val="595959"/>
                  </a:solidFill>
                </a:rPr>
                <a:t> </a:t>
              </a:r>
              <a:r>
                <a:rPr lang="en-US" sz="3500" i="0" u="none" strike="noStrike" cap="none" dirty="0" err="1">
                  <a:solidFill>
                    <a:srgbClr val="595959"/>
                  </a:solidFill>
                </a:rPr>
                <a:t>ut</a:t>
              </a:r>
              <a:r>
                <a:rPr lang="en-US" sz="3500" i="0" u="none" strike="noStrike" cap="none" dirty="0">
                  <a:solidFill>
                    <a:srgbClr val="595959"/>
                  </a:solidFill>
                </a:rPr>
                <a:t> labore et dolore magna </a:t>
              </a:r>
              <a:r>
                <a:rPr lang="en-US" sz="3500" i="0" u="none" strike="noStrike" cap="none" dirty="0" err="1">
                  <a:solidFill>
                    <a:srgbClr val="595959"/>
                  </a:solidFill>
                </a:rPr>
                <a:t>aliquyam</a:t>
              </a:r>
              <a:r>
                <a:rPr lang="en-US" sz="3500" i="0" u="none" strike="noStrike" cap="none" dirty="0">
                  <a:solidFill>
                    <a:srgbClr val="595959"/>
                  </a:solidFill>
                </a:rPr>
                <a:t> </a:t>
              </a:r>
              <a:r>
                <a:rPr lang="en-US" sz="3500" i="0" u="none" strike="noStrike" cap="none" dirty="0" err="1">
                  <a:solidFill>
                    <a:srgbClr val="595959"/>
                  </a:solidFill>
                </a:rPr>
                <a:t>erat</a:t>
              </a:r>
              <a:r>
                <a:rPr lang="en-US" sz="3500" i="0" u="none" strike="noStrike" cap="none" dirty="0">
                  <a:solidFill>
                    <a:srgbClr val="595959"/>
                  </a:solidFill>
                </a:rPr>
                <a:t>, sed diam </a:t>
              </a:r>
              <a:r>
                <a:rPr lang="en-US" sz="3500" i="0" u="none" strike="noStrike" cap="none" dirty="0" err="1">
                  <a:solidFill>
                    <a:srgbClr val="595959"/>
                  </a:solidFill>
                </a:rPr>
                <a:t>voluptura</a:t>
              </a:r>
              <a:r>
                <a:rPr lang="en-US" sz="3500" i="0" u="none" strike="noStrike" cap="none" dirty="0">
                  <a:solidFill>
                    <a:srgbClr val="595959"/>
                  </a:solidFill>
                </a:rPr>
                <a:t>. At </a:t>
              </a:r>
              <a:r>
                <a:rPr lang="en-US" sz="3500" i="0" u="none" strike="noStrike" cap="none" dirty="0" err="1">
                  <a:solidFill>
                    <a:srgbClr val="595959"/>
                  </a:solidFill>
                </a:rPr>
                <a:t>vero</a:t>
              </a:r>
              <a:r>
                <a:rPr lang="en-US" sz="3500" i="0" u="none" strike="noStrike" cap="none" dirty="0">
                  <a:solidFill>
                    <a:srgbClr val="595959"/>
                  </a:solidFill>
                </a:rPr>
                <a:t> </a:t>
              </a:r>
              <a:r>
                <a:rPr lang="en-US" sz="3500" i="0" u="none" strike="noStrike" cap="none" dirty="0" err="1">
                  <a:solidFill>
                    <a:srgbClr val="595959"/>
                  </a:solidFill>
                </a:rPr>
                <a:t>eos</a:t>
              </a:r>
              <a:r>
                <a:rPr lang="en-US" sz="3500" i="0" u="none" strike="noStrike" cap="none" dirty="0">
                  <a:solidFill>
                    <a:srgbClr val="595959"/>
                  </a:solidFill>
                </a:rPr>
                <a:t> et </a:t>
              </a:r>
              <a:r>
                <a:rPr lang="en-US" sz="3500" i="0" u="none" strike="noStrike" cap="none" dirty="0" err="1">
                  <a:solidFill>
                    <a:srgbClr val="595959"/>
                  </a:solidFill>
                </a:rPr>
                <a:t>accusam</a:t>
              </a:r>
              <a:r>
                <a:rPr lang="en-US" sz="3500" i="0" u="none" strike="noStrike" cap="none" dirty="0">
                  <a:solidFill>
                    <a:srgbClr val="595959"/>
                  </a:solidFill>
                </a:rPr>
                <a:t> et </a:t>
              </a:r>
              <a:r>
                <a:rPr lang="en-US" sz="3500" i="0" u="none" strike="noStrike" cap="none" dirty="0" err="1">
                  <a:solidFill>
                    <a:srgbClr val="595959"/>
                  </a:solidFill>
                </a:rPr>
                <a:t>justo</a:t>
              </a:r>
              <a:r>
                <a:rPr lang="en-US" sz="3500" i="0" u="none" strike="noStrike" cap="none" dirty="0">
                  <a:solidFill>
                    <a:srgbClr val="595959"/>
                  </a:solidFill>
                </a:rPr>
                <a:t> duo Dolores et </a:t>
              </a:r>
              <a:r>
                <a:rPr lang="en-US" sz="3500" i="0" u="none" strike="noStrike" cap="none" dirty="0" err="1">
                  <a:solidFill>
                    <a:srgbClr val="595959"/>
                  </a:solidFill>
                </a:rPr>
                <a:t>ea</a:t>
              </a:r>
              <a:r>
                <a:rPr lang="en-US" sz="3500" i="0" u="none" strike="noStrike" cap="none" dirty="0">
                  <a:solidFill>
                    <a:srgbClr val="595959"/>
                  </a:solidFill>
                </a:rPr>
                <a:t> </a:t>
              </a:r>
              <a:r>
                <a:rPr lang="en-US" sz="3500" i="0" u="none" strike="noStrike" cap="none" dirty="0" err="1">
                  <a:solidFill>
                    <a:srgbClr val="595959"/>
                  </a:solidFill>
                </a:rPr>
                <a:t>rebum</a:t>
              </a:r>
              <a:r>
                <a:rPr lang="en-US" sz="3500" i="0" u="none" strike="noStrike" cap="none" dirty="0">
                  <a:solidFill>
                    <a:srgbClr val="595959"/>
                  </a:solidFill>
                </a:rPr>
                <a:t>.</a:t>
              </a:r>
              <a:endParaRPr sz="900" dirty="0"/>
            </a:p>
            <a:p>
              <a:pPr marL="163512" marR="0" lvl="0" indent="0" algn="l" rtl="0">
                <a:lnSpc>
                  <a:spcPct val="110000"/>
                </a:lnSpc>
                <a:spcBef>
                  <a:spcPts val="0"/>
                </a:spcBef>
                <a:spcAft>
                  <a:spcPts val="0"/>
                </a:spcAft>
                <a:buNone/>
              </a:pPr>
              <a:r>
                <a:rPr lang="en-US" sz="3500" i="0" u="none" strike="noStrike" cap="none" dirty="0">
                  <a:solidFill>
                    <a:srgbClr val="595959"/>
                  </a:solidFill>
                </a:rPr>
                <a:t>Stet </a:t>
              </a:r>
              <a:r>
                <a:rPr lang="en-US" sz="3500" i="0" u="none" strike="noStrike" cap="none" dirty="0" err="1">
                  <a:solidFill>
                    <a:srgbClr val="595959"/>
                  </a:solidFill>
                </a:rPr>
                <a:t>clita</a:t>
              </a:r>
              <a:r>
                <a:rPr lang="en-US" sz="3500" i="0" u="none" strike="noStrike" cap="none" dirty="0">
                  <a:solidFill>
                    <a:srgbClr val="595959"/>
                  </a:solidFill>
                </a:rPr>
                <a:t> </a:t>
              </a:r>
              <a:r>
                <a:rPr lang="en-US" sz="3500" i="0" u="none" strike="noStrike" cap="none" dirty="0" err="1">
                  <a:solidFill>
                    <a:srgbClr val="595959"/>
                  </a:solidFill>
                </a:rPr>
                <a:t>kasd</a:t>
              </a:r>
              <a:r>
                <a:rPr lang="en-US" sz="3500" i="0" u="none" strike="noStrike" cap="none" dirty="0">
                  <a:solidFill>
                    <a:srgbClr val="595959"/>
                  </a:solidFill>
                </a:rPr>
                <a:t> </a:t>
              </a:r>
              <a:r>
                <a:rPr lang="en-US" sz="3500" i="0" u="none" strike="noStrike" cap="none" dirty="0" err="1">
                  <a:solidFill>
                    <a:srgbClr val="595959"/>
                  </a:solidFill>
                </a:rPr>
                <a:t>gubergren</a:t>
              </a:r>
              <a:r>
                <a:rPr lang="en-US" sz="3500" i="0" u="none" strike="noStrike" cap="none" dirty="0">
                  <a:solidFill>
                    <a:srgbClr val="595959"/>
                  </a:solidFill>
                </a:rPr>
                <a:t>, no sea </a:t>
              </a:r>
              <a:r>
                <a:rPr lang="en-US" sz="3500" i="0" u="none" strike="noStrike" cap="none" dirty="0" err="1">
                  <a:solidFill>
                    <a:srgbClr val="595959"/>
                  </a:solidFill>
                </a:rPr>
                <a:t>takimata</a:t>
              </a:r>
              <a:r>
                <a:rPr lang="en-US" sz="3500" i="0" u="none" strike="noStrike" cap="none" dirty="0">
                  <a:solidFill>
                    <a:srgbClr val="595959"/>
                  </a:solidFill>
                </a:rPr>
                <a:t> </a:t>
              </a:r>
              <a:r>
                <a:rPr lang="en-US" sz="3500" i="0" u="none" strike="noStrike" cap="none" dirty="0" err="1">
                  <a:solidFill>
                    <a:srgbClr val="595959"/>
                  </a:solidFill>
                </a:rPr>
                <a:t>sanctus</a:t>
              </a:r>
              <a:r>
                <a:rPr lang="en-US" sz="3500" i="0" u="none" strike="noStrike" cap="none" dirty="0">
                  <a:solidFill>
                    <a:srgbClr val="595959"/>
                  </a:solidFill>
                </a:rPr>
                <a:t> </a:t>
              </a:r>
              <a:r>
                <a:rPr lang="en-US" sz="3500" i="0" u="none" strike="noStrike" cap="none" dirty="0" err="1">
                  <a:solidFill>
                    <a:srgbClr val="595959"/>
                  </a:solidFill>
                </a:rPr>
                <a:t>est</a:t>
              </a:r>
              <a:r>
                <a:rPr lang="en-US" sz="3500" i="0" u="none" strike="noStrike" cap="none" dirty="0">
                  <a:solidFill>
                    <a:srgbClr val="595959"/>
                  </a:solidFill>
                </a:rPr>
                <a:t> Lorem ipsum dolor sit </a:t>
              </a:r>
              <a:r>
                <a:rPr lang="en-US" sz="3500" i="0" u="none" strike="noStrike" cap="none" dirty="0" err="1">
                  <a:solidFill>
                    <a:srgbClr val="595959"/>
                  </a:solidFill>
                </a:rPr>
                <a:t>amet</a:t>
              </a:r>
              <a:r>
                <a:rPr lang="en-US" sz="3500" i="0" u="none" strike="noStrike" cap="none" dirty="0">
                  <a:solidFill>
                    <a:srgbClr val="595959"/>
                  </a:solidFill>
                </a:rPr>
                <a:t>. Lorem ipsum dolor sit </a:t>
              </a:r>
              <a:r>
                <a:rPr lang="en-US" sz="3500" i="0" u="none" strike="noStrike" cap="none" dirty="0" err="1">
                  <a:solidFill>
                    <a:srgbClr val="595959"/>
                  </a:solidFill>
                </a:rPr>
                <a:t>amet</a:t>
              </a:r>
              <a:r>
                <a:rPr lang="en-US" sz="3500" i="0" u="none" strike="noStrike" cap="none" dirty="0">
                  <a:solidFill>
                    <a:srgbClr val="595959"/>
                  </a:solidFill>
                </a:rPr>
                <a:t>, </a:t>
              </a:r>
              <a:r>
                <a:rPr lang="en-US" sz="3500" i="0" u="none" strike="noStrike" cap="none" dirty="0" err="1">
                  <a:solidFill>
                    <a:srgbClr val="595959"/>
                  </a:solidFill>
                </a:rPr>
                <a:t>consetetur</a:t>
              </a:r>
              <a:r>
                <a:rPr lang="en-US" sz="3500" i="0" u="none" strike="noStrike" cap="none" dirty="0">
                  <a:solidFill>
                    <a:srgbClr val="595959"/>
                  </a:solidFill>
                </a:rPr>
                <a:t> </a:t>
              </a:r>
              <a:r>
                <a:rPr lang="en-US" sz="3500" i="0" u="none" strike="noStrike" cap="none" dirty="0" err="1">
                  <a:solidFill>
                    <a:srgbClr val="595959"/>
                  </a:solidFill>
                </a:rPr>
                <a:t>sadipscing</a:t>
              </a:r>
              <a:r>
                <a:rPr lang="en-US" sz="3500" i="0" u="none" strike="noStrike" cap="none" dirty="0">
                  <a:solidFill>
                    <a:srgbClr val="595959"/>
                  </a:solidFill>
                </a:rPr>
                <a:t> </a:t>
              </a:r>
              <a:r>
                <a:rPr lang="en-US" sz="3500" i="0" u="none" strike="noStrike" cap="none" dirty="0" err="1">
                  <a:solidFill>
                    <a:srgbClr val="595959"/>
                  </a:solidFill>
                </a:rPr>
                <a:t>elitr</a:t>
              </a:r>
              <a:r>
                <a:rPr lang="en-US" sz="3500" i="0" u="none" strike="noStrike" cap="none" dirty="0">
                  <a:solidFill>
                    <a:srgbClr val="595959"/>
                  </a:solidFill>
                </a:rPr>
                <a:t>, sed diam </a:t>
              </a:r>
              <a:r>
                <a:rPr lang="en-US" sz="3500" i="0" u="none" strike="noStrike" cap="none" dirty="0" err="1">
                  <a:solidFill>
                    <a:srgbClr val="595959"/>
                  </a:solidFill>
                </a:rPr>
                <a:t>nonumy</a:t>
              </a:r>
              <a:r>
                <a:rPr lang="en-US" sz="3500" i="0" u="none" strike="noStrike" cap="none" dirty="0">
                  <a:solidFill>
                    <a:srgbClr val="595959"/>
                  </a:solidFill>
                </a:rPr>
                <a:t> </a:t>
              </a:r>
              <a:r>
                <a:rPr lang="en-US" sz="3500" i="0" u="none" strike="noStrike" cap="none" dirty="0" err="1">
                  <a:solidFill>
                    <a:srgbClr val="595959"/>
                  </a:solidFill>
                </a:rPr>
                <a:t>eirmod</a:t>
              </a:r>
              <a:r>
                <a:rPr lang="en-US" sz="3500" i="0" u="none" strike="noStrike" cap="none" dirty="0">
                  <a:solidFill>
                    <a:srgbClr val="595959"/>
                  </a:solidFill>
                </a:rPr>
                <a:t> </a:t>
              </a:r>
              <a:r>
                <a:rPr lang="en-US" sz="3500" i="0" u="none" strike="noStrike" cap="none" dirty="0" err="1">
                  <a:solidFill>
                    <a:srgbClr val="595959"/>
                  </a:solidFill>
                </a:rPr>
                <a:t>tempor</a:t>
              </a:r>
              <a:r>
                <a:rPr lang="en-US" sz="3500" i="0" u="none" strike="noStrike" cap="none" dirty="0">
                  <a:solidFill>
                    <a:srgbClr val="595959"/>
                  </a:solidFill>
                </a:rPr>
                <a:t> </a:t>
              </a:r>
              <a:r>
                <a:rPr lang="en-US" sz="3500" i="0" u="none" strike="noStrike" cap="none" dirty="0" err="1">
                  <a:solidFill>
                    <a:srgbClr val="595959"/>
                  </a:solidFill>
                </a:rPr>
                <a:t>invidunt</a:t>
              </a:r>
              <a:r>
                <a:rPr lang="en-US" sz="3500" i="0" u="none" strike="noStrike" cap="none" dirty="0">
                  <a:solidFill>
                    <a:srgbClr val="595959"/>
                  </a:solidFill>
                </a:rPr>
                <a:t> </a:t>
              </a:r>
              <a:r>
                <a:rPr lang="en-US" sz="3500" i="0" u="none" strike="noStrike" cap="none" dirty="0" err="1">
                  <a:solidFill>
                    <a:srgbClr val="595959"/>
                  </a:solidFill>
                </a:rPr>
                <a:t>ut</a:t>
              </a:r>
              <a:r>
                <a:rPr lang="en-US" sz="3500" i="0" u="none" strike="noStrike" cap="none" dirty="0">
                  <a:solidFill>
                    <a:srgbClr val="595959"/>
                  </a:solidFill>
                </a:rPr>
                <a:t> labore et dolore magna </a:t>
              </a:r>
              <a:r>
                <a:rPr lang="en-US" sz="3500" i="0" u="none" strike="noStrike" cap="none" dirty="0" err="1">
                  <a:solidFill>
                    <a:srgbClr val="595959"/>
                  </a:solidFill>
                </a:rPr>
                <a:t>aliquyam</a:t>
              </a:r>
              <a:r>
                <a:rPr lang="en-US" sz="3500" i="0" u="none" strike="noStrike" cap="none" dirty="0">
                  <a:solidFill>
                    <a:srgbClr val="595959"/>
                  </a:solidFill>
                </a:rPr>
                <a:t> </a:t>
              </a:r>
              <a:r>
                <a:rPr lang="en-US" sz="3500" i="0" u="none" strike="noStrike" cap="none" dirty="0" err="1">
                  <a:solidFill>
                    <a:srgbClr val="595959"/>
                  </a:solidFill>
                </a:rPr>
                <a:t>erat</a:t>
              </a:r>
              <a:r>
                <a:rPr lang="en-US" sz="3500" i="0" u="none" strike="noStrike" cap="none" dirty="0">
                  <a:solidFill>
                    <a:srgbClr val="595959"/>
                  </a:solidFill>
                </a:rPr>
                <a:t>.</a:t>
              </a:r>
              <a:endParaRPr sz="900" dirty="0"/>
            </a:p>
            <a:p>
              <a:pPr marL="163512" marR="0" lvl="0" indent="0" algn="l" rtl="0">
                <a:lnSpc>
                  <a:spcPct val="110000"/>
                </a:lnSpc>
                <a:spcBef>
                  <a:spcPts val="400"/>
                </a:spcBef>
                <a:spcAft>
                  <a:spcPts val="0"/>
                </a:spcAft>
                <a:buNone/>
              </a:pPr>
              <a:r>
                <a:rPr lang="en-US" sz="3500" i="0" u="none" strike="noStrike" cap="none" dirty="0">
                  <a:solidFill>
                    <a:srgbClr val="595959"/>
                  </a:solidFill>
                </a:rPr>
                <a:t>Lorem ipsum dolor sit </a:t>
              </a:r>
              <a:r>
                <a:rPr lang="en-US" sz="3500" i="0" u="none" strike="noStrike" cap="none" dirty="0" err="1">
                  <a:solidFill>
                    <a:srgbClr val="595959"/>
                  </a:solidFill>
                </a:rPr>
                <a:t>amet</a:t>
              </a:r>
              <a:r>
                <a:rPr lang="en-US" sz="3500" i="0" u="none" strike="noStrike" cap="none" dirty="0">
                  <a:solidFill>
                    <a:srgbClr val="595959"/>
                  </a:solidFill>
                </a:rPr>
                <a:t>, </a:t>
              </a:r>
              <a:r>
                <a:rPr lang="en-US" sz="3500" i="0" u="none" strike="noStrike" cap="none" dirty="0" err="1">
                  <a:solidFill>
                    <a:srgbClr val="595959"/>
                  </a:solidFill>
                </a:rPr>
                <a:t>consetetur</a:t>
              </a:r>
              <a:r>
                <a:rPr lang="en-US" sz="3500" i="0" u="none" strike="noStrike" cap="none" dirty="0">
                  <a:solidFill>
                    <a:srgbClr val="595959"/>
                  </a:solidFill>
                </a:rPr>
                <a:t> </a:t>
              </a:r>
              <a:r>
                <a:rPr lang="en-US" sz="3500" i="0" u="none" strike="noStrike" cap="none" dirty="0" err="1">
                  <a:solidFill>
                    <a:srgbClr val="595959"/>
                  </a:solidFill>
                </a:rPr>
                <a:t>sadipscing</a:t>
              </a:r>
              <a:r>
                <a:rPr lang="en-US" sz="3500" i="0" u="none" strike="noStrike" cap="none" dirty="0">
                  <a:solidFill>
                    <a:srgbClr val="595959"/>
                  </a:solidFill>
                </a:rPr>
                <a:t> </a:t>
              </a:r>
              <a:r>
                <a:rPr lang="en-US" sz="3500" i="0" u="none" strike="noStrike" cap="none" dirty="0" err="1">
                  <a:solidFill>
                    <a:srgbClr val="595959"/>
                  </a:solidFill>
                </a:rPr>
                <a:t>elitr</a:t>
              </a:r>
              <a:r>
                <a:rPr lang="en-US" sz="3500" i="0" u="none" strike="noStrike" cap="none" dirty="0">
                  <a:solidFill>
                    <a:srgbClr val="595959"/>
                  </a:solidFill>
                </a:rPr>
                <a:t>, sed diam </a:t>
              </a:r>
              <a:r>
                <a:rPr lang="en-US" sz="3500" i="0" u="none" strike="noStrike" cap="none" dirty="0" err="1">
                  <a:solidFill>
                    <a:srgbClr val="595959"/>
                  </a:solidFill>
                </a:rPr>
                <a:t>nonumy</a:t>
              </a:r>
              <a:r>
                <a:rPr lang="en-US" sz="3500" i="0" u="none" strike="noStrike" cap="none" dirty="0">
                  <a:solidFill>
                    <a:srgbClr val="595959"/>
                  </a:solidFill>
                </a:rPr>
                <a:t> </a:t>
              </a:r>
              <a:r>
                <a:rPr lang="en-US" sz="3500" i="0" u="none" strike="noStrike" cap="none" dirty="0" err="1">
                  <a:solidFill>
                    <a:srgbClr val="595959"/>
                  </a:solidFill>
                </a:rPr>
                <a:t>eirmod</a:t>
              </a:r>
              <a:r>
                <a:rPr lang="en-US" sz="3500" i="0" u="none" strike="noStrike" cap="none" dirty="0">
                  <a:solidFill>
                    <a:srgbClr val="595959"/>
                  </a:solidFill>
                </a:rPr>
                <a:t> </a:t>
              </a:r>
              <a:r>
                <a:rPr lang="en-US" sz="3500" i="0" u="none" strike="noStrike" cap="none" dirty="0" err="1">
                  <a:solidFill>
                    <a:srgbClr val="595959"/>
                  </a:solidFill>
                </a:rPr>
                <a:t>tempor</a:t>
              </a:r>
              <a:r>
                <a:rPr lang="en-US" sz="3500" i="0" u="none" strike="noStrike" cap="none" dirty="0">
                  <a:solidFill>
                    <a:srgbClr val="595959"/>
                  </a:solidFill>
                </a:rPr>
                <a:t> </a:t>
              </a:r>
              <a:r>
                <a:rPr lang="en-US" sz="3500" i="0" u="none" strike="noStrike" cap="none" dirty="0" err="1">
                  <a:solidFill>
                    <a:srgbClr val="595959"/>
                  </a:solidFill>
                </a:rPr>
                <a:t>invidunt</a:t>
              </a:r>
              <a:r>
                <a:rPr lang="en-US" sz="3500" i="0" u="none" strike="noStrike" cap="none" dirty="0">
                  <a:solidFill>
                    <a:srgbClr val="595959"/>
                  </a:solidFill>
                </a:rPr>
                <a:t> </a:t>
              </a:r>
              <a:r>
                <a:rPr lang="en-US" sz="3500" i="0" u="none" strike="noStrike" cap="none" dirty="0" err="1">
                  <a:solidFill>
                    <a:srgbClr val="595959"/>
                  </a:solidFill>
                </a:rPr>
                <a:t>ut</a:t>
              </a:r>
              <a:r>
                <a:rPr lang="en-US" sz="3500" i="0" u="none" strike="noStrike" cap="none" dirty="0">
                  <a:solidFill>
                    <a:srgbClr val="595959"/>
                  </a:solidFill>
                </a:rPr>
                <a:t> labore et dolore magna </a:t>
              </a:r>
              <a:r>
                <a:rPr lang="en-US" sz="3500" i="0" u="none" strike="noStrike" cap="none" dirty="0" err="1">
                  <a:solidFill>
                    <a:srgbClr val="595959"/>
                  </a:solidFill>
                </a:rPr>
                <a:t>aliquyam</a:t>
              </a:r>
              <a:r>
                <a:rPr lang="en-US" sz="3500" i="0" u="none" strike="noStrike" cap="none" dirty="0">
                  <a:solidFill>
                    <a:srgbClr val="595959"/>
                  </a:solidFill>
                </a:rPr>
                <a:t> </a:t>
              </a:r>
              <a:r>
                <a:rPr lang="en-US" sz="3500" i="0" u="none" strike="noStrike" cap="none" dirty="0" err="1">
                  <a:solidFill>
                    <a:srgbClr val="595959"/>
                  </a:solidFill>
                </a:rPr>
                <a:t>erat</a:t>
              </a:r>
              <a:r>
                <a:rPr lang="en-US" sz="3500" i="0" u="none" strike="noStrike" cap="none" dirty="0">
                  <a:solidFill>
                    <a:srgbClr val="595959"/>
                  </a:solidFill>
                </a:rPr>
                <a:t>.</a:t>
              </a:r>
            </a:p>
            <a:p>
              <a:pPr marL="163512" marR="0" lvl="0" indent="0" algn="l" rtl="0">
                <a:lnSpc>
                  <a:spcPct val="110000"/>
                </a:lnSpc>
                <a:spcBef>
                  <a:spcPts val="400"/>
                </a:spcBef>
                <a:spcAft>
                  <a:spcPts val="0"/>
                </a:spcAft>
                <a:buNone/>
              </a:pPr>
              <a:endParaRPr lang="en-US" sz="3500" dirty="0">
                <a:solidFill>
                  <a:srgbClr val="595959"/>
                </a:solidFill>
              </a:endParaRPr>
            </a:p>
            <a:p>
              <a:pPr marL="163512" marR="0" lvl="0" indent="0" algn="l" rtl="0">
                <a:lnSpc>
                  <a:spcPct val="110000"/>
                </a:lnSpc>
                <a:spcBef>
                  <a:spcPts val="400"/>
                </a:spcBef>
                <a:spcAft>
                  <a:spcPts val="0"/>
                </a:spcAft>
                <a:buNone/>
              </a:pPr>
              <a:endParaRPr lang="en-US" sz="3500" i="0" u="none" strike="noStrike" cap="none" dirty="0">
                <a:solidFill>
                  <a:srgbClr val="595959"/>
                </a:solidFill>
              </a:endParaRPr>
            </a:p>
            <a:p>
              <a:r>
                <a:rPr lang="en-US" sz="5400" b="1" dirty="0">
                  <a:solidFill>
                    <a:srgbClr val="3F3F3F"/>
                  </a:solidFill>
                  <a:latin typeface="Montserrat"/>
                </a:rPr>
                <a:t>OBJETIVO</a:t>
              </a:r>
              <a:endParaRPr sz="5400" b="1" dirty="0">
                <a:solidFill>
                  <a:srgbClr val="3F3F3F"/>
                </a:solidFill>
                <a:latin typeface="Montserrat"/>
              </a:endParaRPr>
            </a:p>
            <a:p>
              <a:pPr marL="163513" marR="0" lvl="0" indent="0" algn="l" rtl="0">
                <a:lnSpc>
                  <a:spcPct val="110000"/>
                </a:lnSpc>
                <a:spcBef>
                  <a:spcPts val="400"/>
                </a:spcBef>
                <a:spcAft>
                  <a:spcPts val="0"/>
                </a:spcAft>
                <a:buNone/>
              </a:pPr>
              <a:endParaRPr sz="3600" i="0" u="none" strike="noStrike" cap="none" dirty="0">
                <a:solidFill>
                  <a:srgbClr val="595959"/>
                </a:solidFill>
              </a:endParaRPr>
            </a:p>
          </p:txBody>
        </p:sp>
        <p:sp>
          <p:nvSpPr>
            <p:cNvPr id="86" name="Google Shape;86;p1"/>
            <p:cNvSpPr/>
            <p:nvPr/>
          </p:nvSpPr>
          <p:spPr>
            <a:xfrm>
              <a:off x="22191067" y="5607362"/>
              <a:ext cx="8367793" cy="5183199"/>
            </a:xfrm>
            <a:prstGeom prst="rect">
              <a:avLst/>
            </a:prstGeom>
            <a:solidFill>
              <a:schemeClr val="lt1">
                <a:alpha val="20000"/>
              </a:schemeClr>
            </a:solidFill>
            <a:ln w="38100" cap="flat" cmpd="sng">
              <a:solidFill>
                <a:srgbClr val="D3E06F"/>
              </a:solidFill>
              <a:prstDash val="solid"/>
              <a:miter lim="800000"/>
              <a:headEnd type="none" w="sm" len="sm"/>
              <a:tailEnd type="none" w="sm" len="sm"/>
            </a:ln>
          </p:spPr>
          <p:txBody>
            <a:bodyPr spcFirstLastPara="1" wrap="square" lIns="196050" tIns="196050" rIns="196050" bIns="196050" anchor="t" anchorCtr="0">
              <a:noAutofit/>
            </a:bodyPr>
            <a:lstStyle/>
            <a:p>
              <a:pPr marL="0" marR="0" lvl="0" indent="0" algn="just" rtl="0">
                <a:spcBef>
                  <a:spcPts val="0"/>
                </a:spcBef>
                <a:spcAft>
                  <a:spcPts val="0"/>
                </a:spcAft>
                <a:buNone/>
              </a:pPr>
              <a:r>
                <a:rPr lang="en-US" sz="5400" b="1" i="0" u="none" strike="noStrike" cap="none">
                  <a:solidFill>
                    <a:srgbClr val="3F3F3F"/>
                  </a:solidFill>
                  <a:latin typeface="Montserrat"/>
                  <a:ea typeface="Montserrat"/>
                  <a:cs typeface="Montserrat"/>
                  <a:sym typeface="Montserrat"/>
                </a:rPr>
                <a:t>CONCLUSIONES</a:t>
              </a:r>
              <a:endParaRPr sz="5400" b="1" i="0" u="none" strike="noStrike" cap="none">
                <a:solidFill>
                  <a:srgbClr val="3F3F3F"/>
                </a:solidFill>
                <a:latin typeface="Montserrat"/>
                <a:ea typeface="Montserrat"/>
                <a:cs typeface="Montserrat"/>
                <a:sym typeface="Montserrat"/>
              </a:endParaRPr>
            </a:p>
            <a:p>
              <a:pPr marL="98425" marR="0" lvl="0" indent="0" algn="l" rtl="0">
                <a:spcBef>
                  <a:spcPts val="2000"/>
                </a:spcBef>
                <a:spcAft>
                  <a:spcPts val="0"/>
                </a:spcAft>
                <a:buNone/>
              </a:pPr>
              <a:r>
                <a:rPr lang="en-US" sz="3500" b="0" i="0" u="none" strike="noStrike" cap="none">
                  <a:solidFill>
                    <a:srgbClr val="595959"/>
                  </a:solidFill>
                  <a:latin typeface="Arial"/>
                  <a:ea typeface="Arial"/>
                  <a:cs typeface="Arial"/>
                  <a:sym typeface="Arial"/>
                </a:rPr>
                <a:t>Lorem ipsum dolor sit amet, consetetur sadipscing elitr, sed diam nonumy eirmod tempor invidunt ut labore et dolore magna aliquyam erat.</a:t>
              </a:r>
              <a:endParaRPr sz="3500"/>
            </a:p>
            <a:p>
              <a:pPr marL="98425" marR="0" lvl="0" indent="0" algn="l" rtl="0">
                <a:spcBef>
                  <a:spcPts val="2000"/>
                </a:spcBef>
                <a:spcAft>
                  <a:spcPts val="0"/>
                </a:spcAft>
                <a:buNone/>
              </a:pPr>
              <a:r>
                <a:rPr lang="en-US" sz="3500" b="0" i="0" u="none" strike="noStrike" cap="none">
                  <a:solidFill>
                    <a:srgbClr val="595959"/>
                  </a:solidFill>
                  <a:latin typeface="Arial"/>
                  <a:ea typeface="Arial"/>
                  <a:cs typeface="Arial"/>
                  <a:sym typeface="Arial"/>
                </a:rPr>
                <a:t>Lorem ipsum dolor sit amet, consetetur sadipscing elitr, sed diam nonumy eirmod tempor invidunt ut labore et dolore magna aliquyam erat, sed diam voluptura. </a:t>
              </a:r>
              <a:endParaRPr sz="3500"/>
            </a:p>
            <a:p>
              <a:pPr marL="163513" marR="0" lvl="0" indent="0" algn="l" rtl="0">
                <a:lnSpc>
                  <a:spcPct val="100000"/>
                </a:lnSpc>
                <a:spcBef>
                  <a:spcPts val="2000"/>
                </a:spcBef>
                <a:spcAft>
                  <a:spcPts val="0"/>
                </a:spcAft>
                <a:buNone/>
              </a:pPr>
              <a:r>
                <a:rPr lang="en-US" sz="3500" b="0" i="0" u="none" strike="noStrike" cap="none">
                  <a:solidFill>
                    <a:srgbClr val="595959"/>
                  </a:solidFill>
                  <a:latin typeface="Arial"/>
                  <a:ea typeface="Arial"/>
                  <a:cs typeface="Arial"/>
                  <a:sym typeface="Arial"/>
                </a:rPr>
                <a:t>At vero eos et accusam et justo duo Dolores et ea rebum.</a:t>
              </a:r>
              <a:endParaRPr sz="3500"/>
            </a:p>
            <a:p>
              <a:pPr marL="163513" marR="0" lvl="0" indent="0" algn="l" rtl="0">
                <a:lnSpc>
                  <a:spcPct val="100000"/>
                </a:lnSpc>
                <a:spcBef>
                  <a:spcPts val="2000"/>
                </a:spcBef>
                <a:spcAft>
                  <a:spcPts val="0"/>
                </a:spcAft>
                <a:buNone/>
              </a:pPr>
              <a:r>
                <a:rPr lang="en-US" sz="3500" b="0" i="0" u="none" strike="noStrike" cap="none">
                  <a:solidFill>
                    <a:srgbClr val="595959"/>
                  </a:solidFill>
                  <a:latin typeface="Arial"/>
                  <a:ea typeface="Arial"/>
                  <a:cs typeface="Arial"/>
                  <a:sym typeface="Arial"/>
                </a:rPr>
                <a:t>Stet clita kasd gubergren, no sea takimata sanctus est Lorem ipsum dolor sit amet.</a:t>
              </a:r>
              <a:endParaRPr sz="3500" b="0" i="0" u="none" strike="noStrike" cap="none">
                <a:solidFill>
                  <a:srgbClr val="595959"/>
                </a:solidFill>
                <a:latin typeface="Arial"/>
                <a:ea typeface="Arial"/>
                <a:cs typeface="Arial"/>
                <a:sym typeface="Arial"/>
              </a:endParaRPr>
            </a:p>
            <a:p>
              <a:pPr marL="0" marR="0" lvl="0" indent="0" algn="just" rtl="0">
                <a:spcBef>
                  <a:spcPts val="2000"/>
                </a:spcBef>
                <a:spcAft>
                  <a:spcPts val="0"/>
                </a:spcAft>
                <a:buNone/>
              </a:pPr>
              <a:endParaRPr sz="4000" b="1" i="0" u="none" strike="noStrike" cap="none">
                <a:solidFill>
                  <a:srgbClr val="3F3F3F"/>
                </a:solidFill>
                <a:latin typeface="Arial"/>
                <a:ea typeface="Arial"/>
                <a:cs typeface="Arial"/>
                <a:sym typeface="Arial"/>
              </a:endParaRPr>
            </a:p>
          </p:txBody>
        </p:sp>
        <p:sp>
          <p:nvSpPr>
            <p:cNvPr id="87" name="Google Shape;87;p1"/>
            <p:cNvSpPr/>
            <p:nvPr/>
          </p:nvSpPr>
          <p:spPr>
            <a:xfrm>
              <a:off x="9614744" y="5607358"/>
              <a:ext cx="12352536" cy="13200636"/>
            </a:xfrm>
            <a:prstGeom prst="rect">
              <a:avLst/>
            </a:prstGeom>
            <a:solidFill>
              <a:schemeClr val="lt1">
                <a:alpha val="20000"/>
              </a:schemeClr>
            </a:solidFill>
            <a:ln w="38100" cap="flat" cmpd="sng">
              <a:solidFill>
                <a:schemeClr val="accent6"/>
              </a:solidFill>
              <a:prstDash val="solid"/>
              <a:miter lim="800000"/>
              <a:headEnd type="none" w="sm" len="sm"/>
              <a:tailEnd type="none" w="sm" len="sm"/>
            </a:ln>
          </p:spPr>
          <p:txBody>
            <a:bodyPr spcFirstLastPara="1" wrap="square" lIns="196050" tIns="196050" rIns="196050" bIns="196050" anchor="t" anchorCtr="0">
              <a:noAutofit/>
            </a:bodyPr>
            <a:lstStyle/>
            <a:p>
              <a:pPr marL="0" marR="0" lvl="0" indent="0" algn="l" rtl="0">
                <a:spcBef>
                  <a:spcPts val="0"/>
                </a:spcBef>
                <a:spcAft>
                  <a:spcPts val="0"/>
                </a:spcAft>
                <a:buNone/>
              </a:pPr>
              <a:r>
                <a:rPr lang="en-US" sz="5400" b="1" i="0" u="none" strike="noStrike" cap="none">
                  <a:solidFill>
                    <a:srgbClr val="3F3F3F"/>
                  </a:solidFill>
                  <a:latin typeface="Montserrat"/>
                  <a:ea typeface="Montserrat"/>
                  <a:cs typeface="Montserrat"/>
                  <a:sym typeface="Montserrat"/>
                </a:rPr>
                <a:t>RESULTADOS Y DISCUSIÓN</a:t>
              </a:r>
              <a:endParaRPr>
                <a:latin typeface="Montserrat"/>
                <a:ea typeface="Montserrat"/>
                <a:cs typeface="Montserrat"/>
                <a:sym typeface="Montserrat"/>
              </a:endParaRPr>
            </a:p>
            <a:p>
              <a:pPr marL="95250" marR="0" lvl="0" indent="0" algn="l" rtl="0">
                <a:lnSpc>
                  <a:spcPct val="100000"/>
                </a:lnSpc>
                <a:spcBef>
                  <a:spcPts val="2000"/>
                </a:spcBef>
                <a:spcAft>
                  <a:spcPts val="0"/>
                </a:spcAft>
                <a:buClr>
                  <a:srgbClr val="595959"/>
                </a:buClr>
                <a:buSzPts val="4000"/>
                <a:buFont typeface="Arial"/>
                <a:buNone/>
              </a:pPr>
              <a:r>
                <a:rPr lang="en-US" sz="3500" b="0" i="0" u="none" strike="noStrike" cap="none">
                  <a:solidFill>
                    <a:srgbClr val="595959"/>
                  </a:solidFill>
                  <a:latin typeface="Arial"/>
                  <a:ea typeface="Arial"/>
                  <a:cs typeface="Arial"/>
                  <a:sym typeface="Arial"/>
                </a:rPr>
                <a:t>Lorem ipsum dolor sit amet, consetetur sadipscing elitr, sed diam nonumy eirmod tempor invidunt ut labore et dolore magna aliquyam erat.</a:t>
              </a:r>
              <a:endParaRPr sz="3500"/>
            </a:p>
            <a:p>
              <a:pPr marL="457200" marR="0" lvl="0" indent="-450850" algn="l" rtl="0">
                <a:lnSpc>
                  <a:spcPct val="100000"/>
                </a:lnSpc>
                <a:spcBef>
                  <a:spcPts val="2000"/>
                </a:spcBef>
                <a:spcAft>
                  <a:spcPts val="0"/>
                </a:spcAft>
                <a:buClr>
                  <a:srgbClr val="595959"/>
                </a:buClr>
                <a:buSzPts val="3500"/>
                <a:buFont typeface="Arial"/>
                <a:buChar char="●"/>
              </a:pPr>
              <a:r>
                <a:rPr lang="en-US" sz="3500" b="0" i="0" u="none" strike="noStrike" cap="none">
                  <a:solidFill>
                    <a:srgbClr val="595959"/>
                  </a:solidFill>
                  <a:latin typeface="Arial"/>
                  <a:ea typeface="Arial"/>
                  <a:cs typeface="Arial"/>
                  <a:sym typeface="Arial"/>
                </a:rPr>
                <a:t>Lorem ipsum dolor sit amet, consetetur sadipscing elitr, sed diam nonumy eirmod tempor invidunt ut labore et dolore magna aliquyam erat, sed diam voluptura. </a:t>
              </a:r>
              <a:endParaRPr sz="3500"/>
            </a:p>
            <a:p>
              <a:pPr marL="457200" marR="0" lvl="0" indent="-450850" algn="l" rtl="0">
                <a:lnSpc>
                  <a:spcPct val="100000"/>
                </a:lnSpc>
                <a:spcBef>
                  <a:spcPts val="0"/>
                </a:spcBef>
                <a:spcAft>
                  <a:spcPts val="0"/>
                </a:spcAft>
                <a:buClr>
                  <a:srgbClr val="595959"/>
                </a:buClr>
                <a:buSzPts val="3500"/>
                <a:buFont typeface="Arial"/>
                <a:buChar char="●"/>
              </a:pPr>
              <a:r>
                <a:rPr lang="en-US" sz="3500" b="0" i="0" u="none" strike="noStrike" cap="none">
                  <a:solidFill>
                    <a:srgbClr val="595959"/>
                  </a:solidFill>
                  <a:latin typeface="Arial"/>
                  <a:ea typeface="Arial"/>
                  <a:cs typeface="Arial"/>
                  <a:sym typeface="Arial"/>
                </a:rPr>
                <a:t>At vero eos et accusam et justo duo Dolores et ea rebum.</a:t>
              </a:r>
              <a:endParaRPr sz="3500"/>
            </a:p>
            <a:p>
              <a:pPr marL="457200" marR="0" lvl="0" indent="-450850" algn="l" rtl="0">
                <a:lnSpc>
                  <a:spcPct val="100000"/>
                </a:lnSpc>
                <a:spcBef>
                  <a:spcPts val="0"/>
                </a:spcBef>
                <a:spcAft>
                  <a:spcPts val="0"/>
                </a:spcAft>
                <a:buClr>
                  <a:srgbClr val="595959"/>
                </a:buClr>
                <a:buSzPts val="3500"/>
                <a:buFont typeface="Arial"/>
                <a:buChar char="●"/>
              </a:pPr>
              <a:r>
                <a:rPr lang="en-US" sz="3500" b="0" i="0" u="none" strike="noStrike" cap="none">
                  <a:solidFill>
                    <a:srgbClr val="595959"/>
                  </a:solidFill>
                  <a:latin typeface="Arial"/>
                  <a:ea typeface="Arial"/>
                  <a:cs typeface="Arial"/>
                  <a:sym typeface="Arial"/>
                </a:rPr>
                <a:t>Stet clita kasd gubergren, no sea takimata sanctus est Lorem ipsum dolor sit amet.</a:t>
              </a:r>
              <a:endParaRPr sz="3500"/>
            </a:p>
            <a:p>
              <a:pPr marL="95250" marR="0" lvl="0" indent="0" algn="l" rtl="0">
                <a:lnSpc>
                  <a:spcPct val="100000"/>
                </a:lnSpc>
                <a:spcBef>
                  <a:spcPts val="2000"/>
                </a:spcBef>
                <a:spcAft>
                  <a:spcPts val="0"/>
                </a:spcAft>
                <a:buNone/>
              </a:pPr>
              <a:endParaRPr sz="4000" b="0" i="0" u="none" strike="noStrike" cap="none">
                <a:solidFill>
                  <a:srgbClr val="595959"/>
                </a:solidFill>
                <a:latin typeface="Arial"/>
                <a:ea typeface="Arial"/>
                <a:cs typeface="Arial"/>
                <a:sym typeface="Arial"/>
              </a:endParaRPr>
            </a:p>
            <a:p>
              <a:pPr marL="95250" marR="0" lvl="0" indent="0" algn="l" rtl="0">
                <a:spcBef>
                  <a:spcPts val="2000"/>
                </a:spcBef>
                <a:spcAft>
                  <a:spcPts val="0"/>
                </a:spcAft>
                <a:buNone/>
              </a:pPr>
              <a:endParaRPr sz="4000" b="0" i="0" u="none" strike="noStrike" cap="none">
                <a:solidFill>
                  <a:srgbClr val="595959"/>
                </a:solidFill>
                <a:latin typeface="Arial"/>
                <a:ea typeface="Arial"/>
                <a:cs typeface="Arial"/>
                <a:sym typeface="Arial"/>
              </a:endParaRPr>
            </a:p>
            <a:p>
              <a:pPr marL="95250" marR="0" lvl="0" indent="0" algn="l" rtl="0">
                <a:spcBef>
                  <a:spcPts val="2000"/>
                </a:spcBef>
                <a:spcAft>
                  <a:spcPts val="0"/>
                </a:spcAft>
                <a:buNone/>
              </a:pPr>
              <a:endParaRPr sz="4000" b="0" i="0" u="none" strike="noStrike" cap="none">
                <a:solidFill>
                  <a:srgbClr val="595959"/>
                </a:solidFill>
                <a:latin typeface="Arial"/>
                <a:ea typeface="Arial"/>
                <a:cs typeface="Arial"/>
                <a:sym typeface="Arial"/>
              </a:endParaRPr>
            </a:p>
            <a:p>
              <a:pPr marL="95250" marR="0" lvl="0" indent="0" algn="l" rtl="0">
                <a:spcBef>
                  <a:spcPts val="2000"/>
                </a:spcBef>
                <a:spcAft>
                  <a:spcPts val="0"/>
                </a:spcAft>
                <a:buNone/>
              </a:pPr>
              <a:endParaRPr sz="4000" b="0" i="0" u="none" strike="noStrike" cap="none">
                <a:solidFill>
                  <a:srgbClr val="595959"/>
                </a:solidFill>
                <a:latin typeface="Arial"/>
                <a:ea typeface="Arial"/>
                <a:cs typeface="Arial"/>
                <a:sym typeface="Arial"/>
              </a:endParaRPr>
            </a:p>
            <a:p>
              <a:pPr marL="95250" marR="0" lvl="0" indent="0" algn="l" rtl="0">
                <a:spcBef>
                  <a:spcPts val="2000"/>
                </a:spcBef>
                <a:spcAft>
                  <a:spcPts val="0"/>
                </a:spcAft>
                <a:buNone/>
              </a:pPr>
              <a:endParaRPr sz="4000" b="0" i="0" u="none" strike="noStrike" cap="none">
                <a:solidFill>
                  <a:srgbClr val="595959"/>
                </a:solidFill>
                <a:latin typeface="Arial"/>
                <a:ea typeface="Arial"/>
                <a:cs typeface="Arial"/>
                <a:sym typeface="Arial"/>
              </a:endParaRPr>
            </a:p>
            <a:p>
              <a:pPr marL="95250" marR="0" lvl="0" indent="0" algn="l" rtl="0">
                <a:spcBef>
                  <a:spcPts val="2000"/>
                </a:spcBef>
                <a:spcAft>
                  <a:spcPts val="0"/>
                </a:spcAft>
                <a:buNone/>
              </a:pPr>
              <a:endParaRPr sz="4000" b="0" i="0" u="none" strike="noStrike" cap="none">
                <a:solidFill>
                  <a:srgbClr val="595959"/>
                </a:solidFill>
                <a:latin typeface="Arial"/>
                <a:ea typeface="Arial"/>
                <a:cs typeface="Arial"/>
                <a:sym typeface="Arial"/>
              </a:endParaRPr>
            </a:p>
            <a:p>
              <a:pPr marL="95250" marR="0" lvl="0" indent="0" algn="l" rtl="0">
                <a:spcBef>
                  <a:spcPts val="2000"/>
                </a:spcBef>
                <a:spcAft>
                  <a:spcPts val="0"/>
                </a:spcAft>
                <a:buNone/>
              </a:pPr>
              <a:endParaRPr sz="4000" b="0" i="0" u="none" strike="noStrike" cap="none">
                <a:solidFill>
                  <a:srgbClr val="595959"/>
                </a:solidFill>
                <a:latin typeface="Arial"/>
                <a:ea typeface="Arial"/>
                <a:cs typeface="Arial"/>
                <a:sym typeface="Arial"/>
              </a:endParaRPr>
            </a:p>
            <a:p>
              <a:pPr marL="95250" marR="0" lvl="0" indent="0" algn="l" rtl="0">
                <a:spcBef>
                  <a:spcPts val="2000"/>
                </a:spcBef>
                <a:spcAft>
                  <a:spcPts val="0"/>
                </a:spcAft>
                <a:buNone/>
              </a:pPr>
              <a:endParaRPr sz="4000" b="0" i="0" u="none" strike="noStrike" cap="none">
                <a:solidFill>
                  <a:srgbClr val="595959"/>
                </a:solidFill>
                <a:latin typeface="Arial"/>
                <a:ea typeface="Arial"/>
                <a:cs typeface="Arial"/>
                <a:sym typeface="Arial"/>
              </a:endParaRPr>
            </a:p>
            <a:p>
              <a:pPr marL="95250" marR="0" lvl="0" indent="0" algn="l" rtl="0">
                <a:spcBef>
                  <a:spcPts val="2000"/>
                </a:spcBef>
                <a:spcAft>
                  <a:spcPts val="0"/>
                </a:spcAft>
                <a:buNone/>
              </a:pPr>
              <a:endParaRPr sz="4000" b="0" i="0" u="none" strike="noStrike" cap="none">
                <a:solidFill>
                  <a:srgbClr val="595959"/>
                </a:solidFill>
                <a:latin typeface="Arial"/>
                <a:ea typeface="Arial"/>
                <a:cs typeface="Arial"/>
                <a:sym typeface="Arial"/>
              </a:endParaRPr>
            </a:p>
            <a:p>
              <a:pPr marL="95250" marR="0" lvl="0" indent="0" algn="l" rtl="0">
                <a:spcBef>
                  <a:spcPts val="2000"/>
                </a:spcBef>
                <a:spcAft>
                  <a:spcPts val="0"/>
                </a:spcAft>
                <a:buNone/>
              </a:pPr>
              <a:endParaRPr sz="4000">
                <a:solidFill>
                  <a:srgbClr val="595959"/>
                </a:solidFill>
              </a:endParaRPr>
            </a:p>
            <a:p>
              <a:pPr marL="95250" marR="0" lvl="0" indent="0" algn="l" rtl="0">
                <a:spcBef>
                  <a:spcPts val="2000"/>
                </a:spcBef>
                <a:spcAft>
                  <a:spcPts val="0"/>
                </a:spcAft>
                <a:buNone/>
              </a:pPr>
              <a:endParaRPr sz="4000">
                <a:solidFill>
                  <a:srgbClr val="595959"/>
                </a:solidFill>
              </a:endParaRPr>
            </a:p>
            <a:p>
              <a:pPr marL="95250" marR="0" lvl="0" indent="0" algn="l" rtl="0">
                <a:spcBef>
                  <a:spcPts val="2000"/>
                </a:spcBef>
                <a:spcAft>
                  <a:spcPts val="0"/>
                </a:spcAft>
                <a:buNone/>
              </a:pPr>
              <a:endParaRPr sz="4000">
                <a:solidFill>
                  <a:srgbClr val="595959"/>
                </a:solidFill>
              </a:endParaRPr>
            </a:p>
            <a:p>
              <a:pPr marL="95250" marR="0" lvl="0" indent="0" algn="l" rtl="0">
                <a:spcBef>
                  <a:spcPts val="2000"/>
                </a:spcBef>
                <a:spcAft>
                  <a:spcPts val="0"/>
                </a:spcAft>
                <a:buNone/>
              </a:pPr>
              <a:r>
                <a:rPr lang="en-US" sz="3500" b="0" i="0" u="none" strike="noStrike" cap="none">
                  <a:solidFill>
                    <a:srgbClr val="595959"/>
                  </a:solidFill>
                  <a:latin typeface="Arial"/>
                  <a:ea typeface="Arial"/>
                  <a:cs typeface="Arial"/>
                  <a:sym typeface="Arial"/>
                </a:rPr>
                <a:t>Lorem ipsum dolor sit amet, consetetur sadipscing elitr, sed diam nonumy eirmod tempor invidunt ut labore et dolore magna aliquyam erat, sed diam voluptura. At vero eos et accusam et justo duo Dolores et ea rebum.</a:t>
              </a:r>
              <a:endParaRPr sz="3500"/>
            </a:p>
            <a:p>
              <a:pPr marL="95250" marR="0" lvl="0" indent="0" algn="l" rtl="0">
                <a:lnSpc>
                  <a:spcPct val="110000"/>
                </a:lnSpc>
                <a:spcBef>
                  <a:spcPts val="0"/>
                </a:spcBef>
                <a:spcAft>
                  <a:spcPts val="0"/>
                </a:spcAft>
                <a:buNone/>
              </a:pPr>
              <a:r>
                <a:rPr lang="en-US" sz="3500" b="0" i="0" u="none" strike="noStrike" cap="none">
                  <a:solidFill>
                    <a:srgbClr val="595959"/>
                  </a:solidFill>
                  <a:latin typeface="Arial"/>
                  <a:ea typeface="Arial"/>
                  <a:cs typeface="Arial"/>
                  <a:sym typeface="Arial"/>
                </a:rPr>
                <a:t>Stet clita kasd gubergren, no sea takimata sanctus est Lorem ipsum dolor sit amet. Lorem ipsum dolor sit amet, consetetur sadipscing elitr, sed diam nonumy eirmod tempor invidunt ut labore et dolore magna aliquyam erat.</a:t>
              </a:r>
              <a:endParaRPr sz="3500"/>
            </a:p>
            <a:p>
              <a:pPr marL="95250" marR="0" lvl="0" indent="0" algn="l" rtl="0">
                <a:lnSpc>
                  <a:spcPct val="110000"/>
                </a:lnSpc>
                <a:spcBef>
                  <a:spcPts val="400"/>
                </a:spcBef>
                <a:spcAft>
                  <a:spcPts val="0"/>
                </a:spcAft>
                <a:buNone/>
              </a:pPr>
              <a:r>
                <a:rPr lang="en-US" sz="3500" b="0" i="0" u="none" strike="noStrike" cap="none">
                  <a:solidFill>
                    <a:srgbClr val="595959"/>
                  </a:solidFill>
                  <a:latin typeface="Arial"/>
                  <a:ea typeface="Arial"/>
                  <a:cs typeface="Arial"/>
                  <a:sym typeface="Arial"/>
                </a:rPr>
                <a:t>Lorem ipsum dolor sit amet, consetetur sadipscing elitr, sed diam nonumy eirmod tempor invidunt ut labore et dolore magna aliquyam erat.</a:t>
              </a:r>
              <a:endParaRPr sz="3500"/>
            </a:p>
            <a:p>
              <a:pPr marL="163513" marR="0" lvl="0" indent="0" algn="l" rtl="0">
                <a:lnSpc>
                  <a:spcPct val="110000"/>
                </a:lnSpc>
                <a:spcBef>
                  <a:spcPts val="400"/>
                </a:spcBef>
                <a:spcAft>
                  <a:spcPts val="0"/>
                </a:spcAft>
                <a:buNone/>
              </a:pPr>
              <a:endParaRPr sz="3500" b="0" i="0" u="none" strike="noStrike" cap="none">
                <a:solidFill>
                  <a:srgbClr val="595959"/>
                </a:solidFill>
                <a:latin typeface="Arial"/>
                <a:ea typeface="Arial"/>
                <a:cs typeface="Arial"/>
                <a:sym typeface="Arial"/>
              </a:endParaRPr>
            </a:p>
            <a:p>
              <a:pPr marL="163512" marR="0" lvl="0" indent="0" algn="l" rtl="0">
                <a:lnSpc>
                  <a:spcPct val="110000"/>
                </a:lnSpc>
                <a:spcBef>
                  <a:spcPts val="400"/>
                </a:spcBef>
                <a:spcAft>
                  <a:spcPts val="0"/>
                </a:spcAft>
                <a:buNone/>
              </a:pPr>
              <a:endParaRPr sz="3500">
                <a:solidFill>
                  <a:srgbClr val="595959"/>
                </a:solidFill>
              </a:endParaRPr>
            </a:p>
            <a:p>
              <a:pPr marL="163512" marR="0" lvl="0" indent="0" algn="l" rtl="0">
                <a:lnSpc>
                  <a:spcPct val="110000"/>
                </a:lnSpc>
                <a:spcBef>
                  <a:spcPts val="400"/>
                </a:spcBef>
                <a:spcAft>
                  <a:spcPts val="0"/>
                </a:spcAft>
                <a:buNone/>
              </a:pPr>
              <a:endParaRPr sz="3500">
                <a:solidFill>
                  <a:srgbClr val="595959"/>
                </a:solidFill>
              </a:endParaRPr>
            </a:p>
            <a:p>
              <a:pPr marL="163512" marR="0" lvl="0" indent="0" algn="l" rtl="0">
                <a:lnSpc>
                  <a:spcPct val="110000"/>
                </a:lnSpc>
                <a:spcBef>
                  <a:spcPts val="400"/>
                </a:spcBef>
                <a:spcAft>
                  <a:spcPts val="0"/>
                </a:spcAft>
                <a:buNone/>
              </a:pPr>
              <a:endParaRPr sz="3500">
                <a:solidFill>
                  <a:srgbClr val="595959"/>
                </a:solidFill>
              </a:endParaRPr>
            </a:p>
            <a:p>
              <a:pPr marL="163512" marR="0" lvl="0" indent="0" algn="l" rtl="0">
                <a:lnSpc>
                  <a:spcPct val="110000"/>
                </a:lnSpc>
                <a:spcBef>
                  <a:spcPts val="400"/>
                </a:spcBef>
                <a:spcAft>
                  <a:spcPts val="0"/>
                </a:spcAft>
                <a:buNone/>
              </a:pPr>
              <a:endParaRPr sz="3500">
                <a:solidFill>
                  <a:srgbClr val="595959"/>
                </a:solidFill>
              </a:endParaRPr>
            </a:p>
            <a:p>
              <a:pPr marL="163513" marR="0" lvl="0" indent="0" algn="l" rtl="0">
                <a:lnSpc>
                  <a:spcPct val="110000"/>
                </a:lnSpc>
                <a:spcBef>
                  <a:spcPts val="400"/>
                </a:spcBef>
                <a:spcAft>
                  <a:spcPts val="0"/>
                </a:spcAft>
                <a:buNone/>
              </a:pPr>
              <a:endParaRPr sz="3500">
                <a:solidFill>
                  <a:srgbClr val="595959"/>
                </a:solidFill>
              </a:endParaRPr>
            </a:p>
            <a:p>
              <a:pPr marL="163513" marR="0" lvl="0" indent="0" algn="l" rtl="0">
                <a:lnSpc>
                  <a:spcPct val="110000"/>
                </a:lnSpc>
                <a:spcBef>
                  <a:spcPts val="400"/>
                </a:spcBef>
                <a:spcAft>
                  <a:spcPts val="0"/>
                </a:spcAft>
                <a:buNone/>
              </a:pPr>
              <a:endParaRPr sz="3500" b="0" i="0" u="none" strike="noStrike" cap="none">
                <a:solidFill>
                  <a:srgbClr val="595959"/>
                </a:solidFill>
                <a:latin typeface="Arial"/>
                <a:ea typeface="Arial"/>
                <a:cs typeface="Arial"/>
                <a:sym typeface="Arial"/>
              </a:endParaRPr>
            </a:p>
            <a:p>
              <a:pPr marL="163513" marR="0" lvl="0" indent="0" algn="l" rtl="0">
                <a:lnSpc>
                  <a:spcPct val="110000"/>
                </a:lnSpc>
                <a:spcBef>
                  <a:spcPts val="400"/>
                </a:spcBef>
                <a:spcAft>
                  <a:spcPts val="0"/>
                </a:spcAft>
                <a:buNone/>
              </a:pPr>
              <a:endParaRPr sz="3500" b="0" i="0" u="none" strike="noStrike" cap="none">
                <a:solidFill>
                  <a:srgbClr val="595959"/>
                </a:solidFill>
                <a:latin typeface="Arial"/>
                <a:ea typeface="Arial"/>
                <a:cs typeface="Arial"/>
                <a:sym typeface="Arial"/>
              </a:endParaRPr>
            </a:p>
            <a:p>
              <a:pPr marL="163513" marR="0" lvl="0" indent="0" algn="l" rtl="0">
                <a:lnSpc>
                  <a:spcPct val="110000"/>
                </a:lnSpc>
                <a:spcBef>
                  <a:spcPts val="400"/>
                </a:spcBef>
                <a:spcAft>
                  <a:spcPts val="0"/>
                </a:spcAft>
                <a:buNone/>
              </a:pPr>
              <a:endParaRPr sz="3500" b="0" i="0" u="none" strike="noStrike" cap="none">
                <a:solidFill>
                  <a:srgbClr val="595959"/>
                </a:solidFill>
                <a:latin typeface="Arial"/>
                <a:ea typeface="Arial"/>
                <a:cs typeface="Arial"/>
                <a:sym typeface="Arial"/>
              </a:endParaRPr>
            </a:p>
            <a:p>
              <a:pPr marL="163513" marR="0" lvl="0" indent="0" algn="l" rtl="0">
                <a:lnSpc>
                  <a:spcPct val="110000"/>
                </a:lnSpc>
                <a:spcBef>
                  <a:spcPts val="400"/>
                </a:spcBef>
                <a:spcAft>
                  <a:spcPts val="0"/>
                </a:spcAft>
                <a:buNone/>
              </a:pPr>
              <a:endParaRPr sz="3500" b="0" i="0" u="none" strike="noStrike" cap="none">
                <a:solidFill>
                  <a:srgbClr val="595959"/>
                </a:solidFill>
                <a:latin typeface="Arial"/>
                <a:ea typeface="Arial"/>
                <a:cs typeface="Arial"/>
                <a:sym typeface="Arial"/>
              </a:endParaRPr>
            </a:p>
            <a:p>
              <a:pPr marL="163513" marR="0" lvl="0" indent="0" algn="l" rtl="0">
                <a:lnSpc>
                  <a:spcPct val="110000"/>
                </a:lnSpc>
                <a:spcBef>
                  <a:spcPts val="400"/>
                </a:spcBef>
                <a:spcAft>
                  <a:spcPts val="0"/>
                </a:spcAft>
                <a:buNone/>
              </a:pPr>
              <a:endParaRPr sz="3500" b="0" i="0" u="none" strike="noStrike" cap="none">
                <a:solidFill>
                  <a:srgbClr val="595959"/>
                </a:solidFill>
                <a:latin typeface="Arial"/>
                <a:ea typeface="Arial"/>
                <a:cs typeface="Arial"/>
                <a:sym typeface="Arial"/>
              </a:endParaRPr>
            </a:p>
            <a:p>
              <a:pPr marL="163513" marR="0" lvl="0" indent="0" algn="l" rtl="0">
                <a:lnSpc>
                  <a:spcPct val="110000"/>
                </a:lnSpc>
                <a:spcBef>
                  <a:spcPts val="400"/>
                </a:spcBef>
                <a:spcAft>
                  <a:spcPts val="0"/>
                </a:spcAft>
                <a:buNone/>
              </a:pPr>
              <a:endParaRPr sz="3500" b="0" i="0" u="none" strike="noStrike" cap="none">
                <a:solidFill>
                  <a:srgbClr val="595959"/>
                </a:solidFill>
                <a:latin typeface="Arial"/>
                <a:ea typeface="Arial"/>
                <a:cs typeface="Arial"/>
                <a:sym typeface="Arial"/>
              </a:endParaRPr>
            </a:p>
            <a:p>
              <a:pPr marL="163513" marR="0" lvl="0" indent="0" algn="l" rtl="0">
                <a:lnSpc>
                  <a:spcPct val="110000"/>
                </a:lnSpc>
                <a:spcBef>
                  <a:spcPts val="400"/>
                </a:spcBef>
                <a:spcAft>
                  <a:spcPts val="0"/>
                </a:spcAft>
                <a:buNone/>
              </a:pPr>
              <a:endParaRPr sz="3500" b="0" i="0" u="none" strike="noStrike" cap="none">
                <a:solidFill>
                  <a:srgbClr val="595959"/>
                </a:solidFill>
                <a:latin typeface="Arial"/>
                <a:ea typeface="Arial"/>
                <a:cs typeface="Arial"/>
                <a:sym typeface="Arial"/>
              </a:endParaRPr>
            </a:p>
            <a:p>
              <a:pPr marL="163513" marR="0" lvl="0" indent="0" algn="l" rtl="0">
                <a:lnSpc>
                  <a:spcPct val="110000"/>
                </a:lnSpc>
                <a:spcBef>
                  <a:spcPts val="400"/>
                </a:spcBef>
                <a:spcAft>
                  <a:spcPts val="0"/>
                </a:spcAft>
                <a:buNone/>
              </a:pPr>
              <a:endParaRPr sz="3500" b="0" i="0" u="none" strike="noStrike" cap="none">
                <a:solidFill>
                  <a:srgbClr val="595959"/>
                </a:solidFill>
                <a:latin typeface="Arial"/>
                <a:ea typeface="Arial"/>
                <a:cs typeface="Arial"/>
                <a:sym typeface="Arial"/>
              </a:endParaRPr>
            </a:p>
            <a:p>
              <a:pPr marL="163513" marR="0" lvl="0" indent="0" algn="l" rtl="0">
                <a:lnSpc>
                  <a:spcPct val="110000"/>
                </a:lnSpc>
                <a:spcBef>
                  <a:spcPts val="400"/>
                </a:spcBef>
                <a:spcAft>
                  <a:spcPts val="0"/>
                </a:spcAft>
                <a:buNone/>
              </a:pPr>
              <a:r>
                <a:rPr lang="en-US" sz="3500" b="0" i="0" u="none" strike="noStrike" cap="none">
                  <a:solidFill>
                    <a:srgbClr val="595959"/>
                  </a:solidFill>
                  <a:latin typeface="Arial"/>
                  <a:ea typeface="Arial"/>
                  <a:cs typeface="Arial"/>
                  <a:sym typeface="Arial"/>
                </a:rPr>
                <a:t>Lorem ipsum dolor sit amet, consetetur sadipscing elitr, sed diam nonumy eirmod tempor invidunt ut labore et dolore magna aliquyam erat.</a:t>
              </a:r>
              <a:endParaRPr sz="3500"/>
            </a:p>
            <a:p>
              <a:pPr marL="163513" marR="0" lvl="0" indent="0" algn="l" rtl="0">
                <a:lnSpc>
                  <a:spcPct val="110000"/>
                </a:lnSpc>
                <a:spcBef>
                  <a:spcPts val="400"/>
                </a:spcBef>
                <a:spcAft>
                  <a:spcPts val="0"/>
                </a:spcAft>
                <a:buNone/>
              </a:pPr>
              <a:endParaRPr sz="4000" b="0" i="0" u="none" strike="noStrike" cap="none">
                <a:solidFill>
                  <a:srgbClr val="595959"/>
                </a:solidFill>
                <a:latin typeface="Arial"/>
                <a:ea typeface="Arial"/>
                <a:cs typeface="Arial"/>
                <a:sym typeface="Arial"/>
              </a:endParaRPr>
            </a:p>
            <a:p>
              <a:pPr marL="163513" marR="0" lvl="0" indent="0" algn="l" rtl="0">
                <a:lnSpc>
                  <a:spcPct val="100000"/>
                </a:lnSpc>
                <a:spcBef>
                  <a:spcPts val="2400"/>
                </a:spcBef>
                <a:spcAft>
                  <a:spcPts val="0"/>
                </a:spcAft>
                <a:buNone/>
              </a:pPr>
              <a:endParaRPr sz="4000" b="0" i="0" u="none" strike="noStrike" cap="none">
                <a:solidFill>
                  <a:srgbClr val="3F3F3F"/>
                </a:solidFill>
                <a:latin typeface="Arial"/>
                <a:ea typeface="Arial"/>
                <a:cs typeface="Arial"/>
                <a:sym typeface="Arial"/>
              </a:endParaRPr>
            </a:p>
            <a:p>
              <a:pPr marL="238684" marR="0" lvl="0" indent="0" algn="l" rtl="0">
                <a:spcBef>
                  <a:spcPts val="2000"/>
                </a:spcBef>
                <a:spcAft>
                  <a:spcPts val="0"/>
                </a:spcAft>
                <a:buClr>
                  <a:schemeClr val="dk1"/>
                </a:buClr>
                <a:buSzPts val="4000"/>
                <a:buFont typeface="Arial"/>
                <a:buNone/>
              </a:pPr>
              <a:endParaRPr sz="4000" b="0" i="0" u="none" strike="noStrike" cap="none">
                <a:solidFill>
                  <a:srgbClr val="3F3F3F"/>
                </a:solidFill>
                <a:latin typeface="Arial"/>
                <a:ea typeface="Arial"/>
                <a:cs typeface="Arial"/>
                <a:sym typeface="Arial"/>
              </a:endParaRPr>
            </a:p>
            <a:p>
              <a:pPr marL="0" marR="0" lvl="0" indent="0" algn="l" rtl="0">
                <a:spcBef>
                  <a:spcPts val="2000"/>
                </a:spcBef>
                <a:spcAft>
                  <a:spcPts val="0"/>
                </a:spcAft>
                <a:buNone/>
              </a:pPr>
              <a:endParaRPr sz="4000" b="0" i="0" u="none" strike="noStrike" cap="none">
                <a:solidFill>
                  <a:srgbClr val="3F3F3F"/>
                </a:solidFill>
                <a:latin typeface="Arial"/>
                <a:ea typeface="Arial"/>
                <a:cs typeface="Arial"/>
                <a:sym typeface="Arial"/>
              </a:endParaRPr>
            </a:p>
            <a:p>
              <a:pPr marL="0" marR="0" lvl="0" indent="0" algn="l" rtl="0">
                <a:spcBef>
                  <a:spcPts val="2000"/>
                </a:spcBef>
                <a:spcAft>
                  <a:spcPts val="0"/>
                </a:spcAft>
                <a:buNone/>
              </a:pPr>
              <a:endParaRPr sz="4000" b="0" i="0" u="none" strike="noStrike" cap="none">
                <a:solidFill>
                  <a:srgbClr val="3F3F3F"/>
                </a:solidFill>
                <a:latin typeface="Arial"/>
                <a:ea typeface="Arial"/>
                <a:cs typeface="Arial"/>
                <a:sym typeface="Arial"/>
              </a:endParaRPr>
            </a:p>
          </p:txBody>
        </p:sp>
        <p:sp>
          <p:nvSpPr>
            <p:cNvPr id="88" name="Google Shape;88;p1"/>
            <p:cNvSpPr/>
            <p:nvPr/>
          </p:nvSpPr>
          <p:spPr>
            <a:xfrm>
              <a:off x="1022286" y="11215365"/>
              <a:ext cx="8368672" cy="7594511"/>
            </a:xfrm>
            <a:prstGeom prst="rect">
              <a:avLst/>
            </a:prstGeom>
            <a:solidFill>
              <a:schemeClr val="lt1">
                <a:alpha val="20000"/>
              </a:schemeClr>
            </a:solidFill>
            <a:ln w="38100" cap="flat" cmpd="sng">
              <a:solidFill>
                <a:srgbClr val="C29400"/>
              </a:solidFill>
              <a:prstDash val="solid"/>
              <a:round/>
              <a:headEnd type="none" w="sm" len="sm"/>
              <a:tailEnd type="none" w="sm" len="sm"/>
            </a:ln>
          </p:spPr>
          <p:txBody>
            <a:bodyPr spcFirstLastPara="1" wrap="square" lIns="196050" tIns="196050" rIns="196050" bIns="196050" anchor="t" anchorCtr="0">
              <a:noAutofit/>
            </a:bodyPr>
            <a:lstStyle/>
            <a:p>
              <a:pPr marL="98425" marR="0" lvl="0" indent="0" algn="l" rtl="0">
                <a:spcBef>
                  <a:spcPts val="0"/>
                </a:spcBef>
                <a:spcAft>
                  <a:spcPts val="0"/>
                </a:spcAft>
                <a:buNone/>
              </a:pPr>
              <a:r>
                <a:rPr lang="en-US" sz="5400" b="1" i="0" u="none" strike="noStrike" cap="none">
                  <a:solidFill>
                    <a:srgbClr val="3F3F3F"/>
                  </a:solidFill>
                  <a:latin typeface="Montserrat"/>
                  <a:ea typeface="Montserrat"/>
                  <a:cs typeface="Montserrat"/>
                  <a:sym typeface="Montserrat"/>
                </a:rPr>
                <a:t>MATERIALES Y MÉTODOS</a:t>
              </a:r>
              <a:endParaRPr sz="5400" b="1" i="0" u="none" strike="noStrike" cap="none">
                <a:solidFill>
                  <a:srgbClr val="3F3F3F"/>
                </a:solidFill>
                <a:latin typeface="Montserrat"/>
                <a:ea typeface="Montserrat"/>
                <a:cs typeface="Montserrat"/>
                <a:sym typeface="Montserrat"/>
              </a:endParaRPr>
            </a:p>
            <a:p>
              <a:pPr marL="98425" marR="0" lvl="0" indent="0" algn="l" rtl="0">
                <a:spcBef>
                  <a:spcPts val="2000"/>
                </a:spcBef>
                <a:spcAft>
                  <a:spcPts val="0"/>
                </a:spcAft>
                <a:buNone/>
              </a:pPr>
              <a:r>
                <a:rPr lang="en-US" sz="3500" b="0" i="0" u="none" strike="noStrike" cap="none">
                  <a:solidFill>
                    <a:srgbClr val="595959"/>
                  </a:solidFill>
                  <a:latin typeface="Arial"/>
                  <a:ea typeface="Arial"/>
                  <a:cs typeface="Arial"/>
                  <a:sym typeface="Arial"/>
                </a:rPr>
                <a:t>Lorem ipsum dolor sit amet, consetetur sadipscing elitr, sed diam nonumy eirmod tempor invidunt ut labore et dolore magna aliquyam erat.</a:t>
              </a:r>
              <a:endParaRPr sz="3500"/>
            </a:p>
            <a:p>
              <a:pPr marL="669925" marR="0" lvl="0" indent="-539750" algn="l" rtl="0">
                <a:spcBef>
                  <a:spcPts val="2000"/>
                </a:spcBef>
                <a:spcAft>
                  <a:spcPts val="0"/>
                </a:spcAft>
                <a:buClr>
                  <a:srgbClr val="595959"/>
                </a:buClr>
                <a:buSzPts val="3500"/>
                <a:buFont typeface="Arial"/>
                <a:buChar char="•"/>
              </a:pPr>
              <a:r>
                <a:rPr lang="en-US" sz="3500" b="0" i="0" u="none" strike="noStrike" cap="none">
                  <a:solidFill>
                    <a:srgbClr val="595959"/>
                  </a:solidFill>
                  <a:latin typeface="Arial"/>
                  <a:ea typeface="Arial"/>
                  <a:cs typeface="Arial"/>
                  <a:sym typeface="Arial"/>
                </a:rPr>
                <a:t>Lorem ipsum dolor sit amet, consetetur sadipscing elitr, sed diam nonumy eirmod tempor invidunt ut labore et dolore magna aliquyam erat, sed diam voluptura. </a:t>
              </a:r>
              <a:endParaRPr sz="3500"/>
            </a:p>
            <a:p>
              <a:pPr marL="735013" marR="0" lvl="0" indent="-539750" algn="l" rtl="0">
                <a:lnSpc>
                  <a:spcPct val="100000"/>
                </a:lnSpc>
                <a:spcBef>
                  <a:spcPts val="2000"/>
                </a:spcBef>
                <a:spcAft>
                  <a:spcPts val="0"/>
                </a:spcAft>
                <a:buClr>
                  <a:srgbClr val="595959"/>
                </a:buClr>
                <a:buSzPts val="3500"/>
                <a:buFont typeface="Arial"/>
                <a:buChar char="•"/>
              </a:pPr>
              <a:r>
                <a:rPr lang="en-US" sz="3500" b="0" i="0" u="none" strike="noStrike" cap="none">
                  <a:solidFill>
                    <a:srgbClr val="595959"/>
                  </a:solidFill>
                  <a:latin typeface="Arial"/>
                  <a:ea typeface="Arial"/>
                  <a:cs typeface="Arial"/>
                  <a:sym typeface="Arial"/>
                </a:rPr>
                <a:t>At vero eos et accusam et justo duo Dolores et ea rebum.</a:t>
              </a:r>
              <a:endParaRPr sz="3500"/>
            </a:p>
            <a:p>
              <a:pPr marL="735013" marR="0" lvl="0" indent="-539750" algn="l" rtl="0">
                <a:lnSpc>
                  <a:spcPct val="100000"/>
                </a:lnSpc>
                <a:spcBef>
                  <a:spcPts val="2000"/>
                </a:spcBef>
                <a:spcAft>
                  <a:spcPts val="0"/>
                </a:spcAft>
                <a:buClr>
                  <a:srgbClr val="595959"/>
                </a:buClr>
                <a:buSzPts val="3500"/>
                <a:buFont typeface="Arial"/>
                <a:buChar char="•"/>
              </a:pPr>
              <a:r>
                <a:rPr lang="en-US" sz="3500" b="0" i="0" u="none" strike="noStrike" cap="none">
                  <a:solidFill>
                    <a:srgbClr val="595959"/>
                  </a:solidFill>
                  <a:latin typeface="Arial"/>
                  <a:ea typeface="Arial"/>
                  <a:cs typeface="Arial"/>
                  <a:sym typeface="Arial"/>
                </a:rPr>
                <a:t>Stet clita kasd gubergren, no sea takimata sanctus est Lorem ipsum dolor sit amet.</a:t>
              </a:r>
              <a:endParaRPr sz="3500" b="0" i="0" u="none" strike="noStrike" cap="none">
                <a:solidFill>
                  <a:srgbClr val="595959"/>
                </a:solidFill>
                <a:latin typeface="Arial"/>
                <a:ea typeface="Arial"/>
                <a:cs typeface="Arial"/>
                <a:sym typeface="Arial"/>
              </a:endParaRPr>
            </a:p>
            <a:p>
              <a:pPr marL="98425" marR="0" lvl="0" indent="0" algn="l" rtl="0">
                <a:spcBef>
                  <a:spcPts val="2000"/>
                </a:spcBef>
                <a:spcAft>
                  <a:spcPts val="0"/>
                </a:spcAft>
                <a:buNone/>
              </a:pPr>
              <a:endParaRPr sz="4000" b="1" i="0" u="none" strike="noStrike" cap="none">
                <a:solidFill>
                  <a:srgbClr val="595959"/>
                </a:solidFill>
                <a:latin typeface="Arial"/>
                <a:ea typeface="Arial"/>
                <a:cs typeface="Arial"/>
                <a:sym typeface="Arial"/>
              </a:endParaRPr>
            </a:p>
            <a:p>
              <a:pPr marL="98425" marR="0" lvl="0" indent="0" algn="l" rtl="0">
                <a:spcBef>
                  <a:spcPts val="2000"/>
                </a:spcBef>
                <a:spcAft>
                  <a:spcPts val="0"/>
                </a:spcAft>
                <a:buNone/>
              </a:pPr>
              <a:endParaRPr sz="4000" b="0" i="0" u="none" strike="noStrike" cap="none">
                <a:solidFill>
                  <a:srgbClr val="595959"/>
                </a:solidFill>
                <a:latin typeface="Arial"/>
                <a:ea typeface="Arial"/>
                <a:cs typeface="Arial"/>
                <a:sym typeface="Arial"/>
              </a:endParaRPr>
            </a:p>
            <a:p>
              <a:pPr marL="208286" marR="0" lvl="0" indent="-208286" algn="l" rtl="0">
                <a:spcBef>
                  <a:spcPts val="2700"/>
                </a:spcBef>
                <a:spcAft>
                  <a:spcPts val="0"/>
                </a:spcAft>
                <a:buNone/>
              </a:pPr>
              <a:endParaRPr sz="5400" b="1" i="0" u="none" strike="noStrike" cap="none">
                <a:solidFill>
                  <a:srgbClr val="3F3F3F"/>
                </a:solidFill>
                <a:latin typeface="Arial"/>
                <a:ea typeface="Arial"/>
                <a:cs typeface="Arial"/>
                <a:sym typeface="Arial"/>
              </a:endParaRPr>
            </a:p>
            <a:p>
              <a:pPr marL="208286" marR="0" lvl="0" indent="-208286" algn="l" rtl="0">
                <a:spcBef>
                  <a:spcPts val="0"/>
                </a:spcBef>
                <a:spcAft>
                  <a:spcPts val="0"/>
                </a:spcAft>
                <a:buNone/>
              </a:pPr>
              <a:endParaRPr sz="4000" b="0" i="0" u="none" strike="noStrike" cap="none">
                <a:solidFill>
                  <a:srgbClr val="3F3F3F"/>
                </a:solidFill>
                <a:latin typeface="Arial"/>
                <a:ea typeface="Arial"/>
                <a:cs typeface="Arial"/>
                <a:sym typeface="Arial"/>
              </a:endParaRPr>
            </a:p>
          </p:txBody>
        </p:sp>
        <p:sp>
          <p:nvSpPr>
            <p:cNvPr id="89" name="Google Shape;89;p1"/>
            <p:cNvSpPr/>
            <p:nvPr/>
          </p:nvSpPr>
          <p:spPr>
            <a:xfrm>
              <a:off x="22181364" y="10920163"/>
              <a:ext cx="8367900" cy="1864800"/>
            </a:xfrm>
            <a:prstGeom prst="rect">
              <a:avLst/>
            </a:prstGeom>
            <a:solidFill>
              <a:schemeClr val="lt1">
                <a:alpha val="20000"/>
              </a:schemeClr>
            </a:solidFill>
            <a:ln w="38100" cap="flat" cmpd="sng">
              <a:solidFill>
                <a:srgbClr val="0070C0"/>
              </a:solidFill>
              <a:prstDash val="solid"/>
              <a:miter lim="800000"/>
              <a:headEnd type="none" w="sm" len="sm"/>
              <a:tailEnd type="none" w="sm" len="sm"/>
            </a:ln>
          </p:spPr>
          <p:txBody>
            <a:bodyPr spcFirstLastPara="1" wrap="square" lIns="196050" tIns="196050" rIns="196050" bIns="196050" anchor="t" anchorCtr="0">
              <a:noAutofit/>
            </a:bodyPr>
            <a:lstStyle/>
            <a:p>
              <a:pPr marL="0" marR="0" lvl="0" indent="0" algn="l" rtl="0">
                <a:spcBef>
                  <a:spcPts val="0"/>
                </a:spcBef>
                <a:spcAft>
                  <a:spcPts val="0"/>
                </a:spcAft>
                <a:buNone/>
              </a:pPr>
              <a:r>
                <a:rPr lang="en-US" sz="5400" b="1" i="0" u="none" strike="noStrike" cap="none">
                  <a:solidFill>
                    <a:srgbClr val="3F3F3F"/>
                  </a:solidFill>
                  <a:latin typeface="Montserrat"/>
                  <a:ea typeface="Montserrat"/>
                  <a:cs typeface="Montserrat"/>
                  <a:sym typeface="Montserrat"/>
                </a:rPr>
                <a:t>AGRADECIMIENTOS Y FINANCIAMIENTO</a:t>
              </a:r>
              <a:endParaRPr sz="5400" i="0" u="none" strike="noStrike" cap="none">
                <a:solidFill>
                  <a:srgbClr val="3F3F3F"/>
                </a:solidFill>
                <a:latin typeface="Montserrat"/>
                <a:ea typeface="Montserrat"/>
                <a:cs typeface="Montserrat"/>
                <a:sym typeface="Montserrat"/>
              </a:endParaRPr>
            </a:p>
            <a:p>
              <a:pPr marL="0" marR="0" lvl="0" indent="0" algn="l" rtl="0">
                <a:spcBef>
                  <a:spcPts val="0"/>
                </a:spcBef>
                <a:spcAft>
                  <a:spcPts val="0"/>
                </a:spcAft>
                <a:buNone/>
              </a:pPr>
              <a:r>
                <a:rPr lang="en-US" sz="3500" b="0" i="0" u="none" strike="noStrike" cap="none">
                  <a:solidFill>
                    <a:srgbClr val="595959"/>
                  </a:solidFill>
                  <a:latin typeface="Arial"/>
                  <a:ea typeface="Arial"/>
                  <a:cs typeface="Arial"/>
                  <a:sym typeface="Arial"/>
                </a:rPr>
                <a:t>Lorem ipsum dolor sit amet, consetetur sadipscing elitr, sed diam nonumy eirmod tempor invidunt ut labore et dolore magna aliquyam erat</a:t>
              </a:r>
              <a:endParaRPr sz="3500">
                <a:solidFill>
                  <a:srgbClr val="3F3F3F"/>
                </a:solidFill>
                <a:latin typeface="Arial"/>
                <a:ea typeface="Arial"/>
                <a:cs typeface="Arial"/>
                <a:sym typeface="Arial"/>
              </a:endParaRPr>
            </a:p>
            <a:p>
              <a:pPr marL="0" marR="0" lvl="0" indent="0" algn="l" rtl="0">
                <a:spcBef>
                  <a:spcPts val="0"/>
                </a:spcBef>
                <a:spcAft>
                  <a:spcPts val="0"/>
                </a:spcAft>
                <a:buNone/>
              </a:pPr>
              <a:endParaRPr sz="4000">
                <a:solidFill>
                  <a:srgbClr val="3F3F3F"/>
                </a:solidFill>
                <a:latin typeface="Arial"/>
                <a:ea typeface="Arial"/>
                <a:cs typeface="Arial"/>
                <a:sym typeface="Arial"/>
              </a:endParaRPr>
            </a:p>
          </p:txBody>
        </p:sp>
        <p:sp>
          <p:nvSpPr>
            <p:cNvPr id="90" name="Google Shape;90;p1"/>
            <p:cNvSpPr txBox="1"/>
            <p:nvPr/>
          </p:nvSpPr>
          <p:spPr>
            <a:xfrm>
              <a:off x="22171665" y="12894933"/>
              <a:ext cx="8377500" cy="5904300"/>
            </a:xfrm>
            <a:prstGeom prst="rect">
              <a:avLst/>
            </a:prstGeom>
            <a:solidFill>
              <a:schemeClr val="lt1">
                <a:alpha val="20000"/>
              </a:schemeClr>
            </a:solidFill>
            <a:ln w="38100" cap="flat" cmpd="sng">
              <a:solidFill>
                <a:srgbClr val="DEDEDE"/>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Clr>
                  <a:srgbClr val="3F3F3F"/>
                </a:buClr>
                <a:buSzPts val="4800"/>
                <a:buFont typeface="Arial"/>
                <a:buNone/>
              </a:pPr>
              <a:r>
                <a:rPr lang="en-US" sz="5400" b="1" u="none" cap="none" dirty="0">
                  <a:solidFill>
                    <a:srgbClr val="3F3F3F"/>
                  </a:solidFill>
                  <a:latin typeface="Montserrat"/>
                  <a:ea typeface="Montserrat"/>
                  <a:cs typeface="Montserrat"/>
                  <a:sym typeface="Montserrat"/>
                </a:rPr>
                <a:t>REFERENCIAS (</a:t>
              </a:r>
              <a:r>
                <a:rPr lang="en-US" sz="5400" b="1" u="none" cap="none" dirty="0" err="1">
                  <a:solidFill>
                    <a:srgbClr val="3F3F3F"/>
                  </a:solidFill>
                  <a:latin typeface="Montserrat"/>
                  <a:ea typeface="Montserrat"/>
                  <a:cs typeface="Montserrat"/>
                  <a:sym typeface="Montserrat"/>
                </a:rPr>
                <a:t>Formato</a:t>
              </a:r>
              <a:r>
                <a:rPr lang="en-US" sz="5400" b="1" u="none" cap="none">
                  <a:solidFill>
                    <a:srgbClr val="3F3F3F"/>
                  </a:solidFill>
                  <a:latin typeface="Montserrat"/>
                  <a:ea typeface="Montserrat"/>
                  <a:cs typeface="Montserrat"/>
                  <a:sym typeface="Montserrat"/>
                </a:rPr>
                <a:t> APA)</a:t>
              </a:r>
              <a:endParaRPr sz="2000">
                <a:latin typeface="Montserrat"/>
                <a:ea typeface="Montserrat"/>
                <a:cs typeface="Montserrat"/>
                <a:sym typeface="Montserrat"/>
              </a:endParaRPr>
            </a:p>
            <a:p>
              <a:pPr marL="841375" marR="0" lvl="0" indent="-685800" algn="l" rtl="0">
                <a:lnSpc>
                  <a:spcPct val="100000"/>
                </a:lnSpc>
                <a:spcBef>
                  <a:spcPts val="2200"/>
                </a:spcBef>
                <a:spcAft>
                  <a:spcPts val="0"/>
                </a:spcAft>
                <a:buClr>
                  <a:srgbClr val="595959"/>
                </a:buClr>
                <a:buSzPts val="3500"/>
                <a:buFont typeface="Calibri"/>
                <a:buAutoNum type="arabicPeriod"/>
              </a:pPr>
              <a:r>
                <a:rPr lang="en-US" sz="3500" b="0" i="0" u="none" strike="noStrike" cap="none" dirty="0">
                  <a:solidFill>
                    <a:srgbClr val="595959"/>
                  </a:solidFill>
                  <a:latin typeface="Arial"/>
                  <a:ea typeface="Arial"/>
                  <a:cs typeface="Arial"/>
                  <a:sym typeface="Arial"/>
                </a:rPr>
                <a:t>Lorem ipsum dolor sit </a:t>
              </a:r>
              <a:r>
                <a:rPr lang="en-US" sz="3500" b="0" i="0" u="none" strike="noStrike" cap="none" dirty="0" err="1">
                  <a:solidFill>
                    <a:srgbClr val="595959"/>
                  </a:solidFill>
                  <a:latin typeface="Arial"/>
                  <a:ea typeface="Arial"/>
                  <a:cs typeface="Arial"/>
                  <a:sym typeface="Arial"/>
                </a:rPr>
                <a:t>amet</a:t>
              </a:r>
              <a:r>
                <a:rPr lang="en-US" sz="3500" b="0" i="0" u="none" strike="noStrike" cap="none" dirty="0">
                  <a:solidFill>
                    <a:srgbClr val="595959"/>
                  </a:solidFill>
                  <a:latin typeface="Arial"/>
                  <a:ea typeface="Arial"/>
                  <a:cs typeface="Arial"/>
                  <a:sym typeface="Arial"/>
                </a:rPr>
                <a:t>, </a:t>
              </a:r>
              <a:r>
                <a:rPr lang="en-US" sz="3500" b="0" i="0" u="none" strike="noStrike" cap="none" dirty="0" err="1">
                  <a:solidFill>
                    <a:srgbClr val="595959"/>
                  </a:solidFill>
                  <a:latin typeface="Arial"/>
                  <a:ea typeface="Arial"/>
                  <a:cs typeface="Arial"/>
                  <a:sym typeface="Arial"/>
                </a:rPr>
                <a:t>consetetur</a:t>
              </a:r>
              <a:r>
                <a:rPr lang="en-US" sz="3500" b="0" i="0" u="none" strike="noStrike" cap="none" dirty="0">
                  <a:solidFill>
                    <a:srgbClr val="595959"/>
                  </a:solidFill>
                  <a:latin typeface="Arial"/>
                  <a:ea typeface="Arial"/>
                  <a:cs typeface="Arial"/>
                  <a:sym typeface="Arial"/>
                </a:rPr>
                <a:t> </a:t>
              </a:r>
              <a:r>
                <a:rPr lang="en-US" sz="3500" b="0" i="0" u="none" strike="noStrike" cap="none" dirty="0" err="1">
                  <a:solidFill>
                    <a:srgbClr val="595959"/>
                  </a:solidFill>
                  <a:latin typeface="Arial"/>
                  <a:ea typeface="Arial"/>
                  <a:cs typeface="Arial"/>
                  <a:sym typeface="Arial"/>
                </a:rPr>
                <a:t>sadipscing</a:t>
              </a:r>
              <a:r>
                <a:rPr lang="en-US" sz="3500" b="0" i="0" u="none" strike="noStrike" cap="none" dirty="0">
                  <a:solidFill>
                    <a:srgbClr val="595959"/>
                  </a:solidFill>
                  <a:latin typeface="Arial"/>
                  <a:ea typeface="Arial"/>
                  <a:cs typeface="Arial"/>
                  <a:sym typeface="Arial"/>
                </a:rPr>
                <a:t> </a:t>
              </a:r>
              <a:r>
                <a:rPr lang="en-US" sz="3500" b="0" i="0" u="none" strike="noStrike" cap="none" dirty="0" err="1">
                  <a:solidFill>
                    <a:srgbClr val="595959"/>
                  </a:solidFill>
                  <a:latin typeface="Arial"/>
                  <a:ea typeface="Arial"/>
                  <a:cs typeface="Arial"/>
                  <a:sym typeface="Arial"/>
                </a:rPr>
                <a:t>elitr</a:t>
              </a:r>
              <a:r>
                <a:rPr lang="en-US" sz="3500" b="0" i="0" u="none" strike="noStrike" cap="none" dirty="0">
                  <a:solidFill>
                    <a:srgbClr val="595959"/>
                  </a:solidFill>
                  <a:latin typeface="Arial"/>
                  <a:ea typeface="Arial"/>
                  <a:cs typeface="Arial"/>
                  <a:sym typeface="Arial"/>
                </a:rPr>
                <a:t>, sed diam </a:t>
              </a:r>
              <a:r>
                <a:rPr lang="en-US" sz="3500" b="0" i="0" u="none" strike="noStrike" cap="none" dirty="0" err="1">
                  <a:solidFill>
                    <a:srgbClr val="595959"/>
                  </a:solidFill>
                  <a:latin typeface="Arial"/>
                  <a:ea typeface="Arial"/>
                  <a:cs typeface="Arial"/>
                  <a:sym typeface="Arial"/>
                </a:rPr>
                <a:t>nonumy</a:t>
              </a:r>
              <a:r>
                <a:rPr lang="en-US" sz="3500" b="0" i="0" u="none" strike="noStrike" cap="none" dirty="0">
                  <a:solidFill>
                    <a:srgbClr val="595959"/>
                  </a:solidFill>
                  <a:latin typeface="Arial"/>
                  <a:ea typeface="Arial"/>
                  <a:cs typeface="Arial"/>
                  <a:sym typeface="Arial"/>
                </a:rPr>
                <a:t> </a:t>
              </a:r>
              <a:r>
                <a:rPr lang="en-US" sz="3500" b="0" i="0" u="none" strike="noStrike" cap="none" dirty="0" err="1">
                  <a:solidFill>
                    <a:srgbClr val="595959"/>
                  </a:solidFill>
                  <a:latin typeface="Arial"/>
                  <a:ea typeface="Arial"/>
                  <a:cs typeface="Arial"/>
                  <a:sym typeface="Arial"/>
                </a:rPr>
                <a:t>eirmod</a:t>
              </a:r>
              <a:r>
                <a:rPr lang="en-US" sz="3500" b="0" i="0" u="none" strike="noStrike" cap="none" dirty="0">
                  <a:solidFill>
                    <a:srgbClr val="595959"/>
                  </a:solidFill>
                  <a:latin typeface="Arial"/>
                  <a:ea typeface="Arial"/>
                  <a:cs typeface="Arial"/>
                  <a:sym typeface="Arial"/>
                </a:rPr>
                <a:t> </a:t>
              </a:r>
              <a:r>
                <a:rPr lang="en-US" sz="3500" b="0" i="0" u="none" strike="noStrike" cap="none" dirty="0" err="1">
                  <a:solidFill>
                    <a:srgbClr val="595959"/>
                  </a:solidFill>
                  <a:latin typeface="Arial"/>
                  <a:ea typeface="Arial"/>
                  <a:cs typeface="Arial"/>
                  <a:sym typeface="Arial"/>
                </a:rPr>
                <a:t>tempor</a:t>
              </a:r>
              <a:r>
                <a:rPr lang="en-US" sz="3500" b="0" i="0" u="none" strike="noStrike" cap="none" dirty="0">
                  <a:solidFill>
                    <a:srgbClr val="595959"/>
                  </a:solidFill>
                  <a:latin typeface="Arial"/>
                  <a:ea typeface="Arial"/>
                  <a:cs typeface="Arial"/>
                  <a:sym typeface="Arial"/>
                </a:rPr>
                <a:t> </a:t>
              </a:r>
              <a:r>
                <a:rPr lang="en-US" sz="3500" b="0" i="0" u="none" strike="noStrike" cap="none" dirty="0" err="1">
                  <a:solidFill>
                    <a:srgbClr val="595959"/>
                  </a:solidFill>
                  <a:latin typeface="Arial"/>
                  <a:ea typeface="Arial"/>
                  <a:cs typeface="Arial"/>
                  <a:sym typeface="Arial"/>
                </a:rPr>
                <a:t>invidunt</a:t>
              </a:r>
              <a:r>
                <a:rPr lang="en-US" sz="3500" b="0" i="0" u="none" strike="noStrike" cap="none" dirty="0">
                  <a:solidFill>
                    <a:srgbClr val="595959"/>
                  </a:solidFill>
                  <a:latin typeface="Arial"/>
                  <a:ea typeface="Arial"/>
                  <a:cs typeface="Arial"/>
                  <a:sym typeface="Arial"/>
                </a:rPr>
                <a:t> </a:t>
              </a:r>
              <a:r>
                <a:rPr lang="en-US" sz="3500" b="0" i="0" u="none" strike="noStrike" cap="none" dirty="0" err="1">
                  <a:solidFill>
                    <a:srgbClr val="595959"/>
                  </a:solidFill>
                  <a:latin typeface="Arial"/>
                  <a:ea typeface="Arial"/>
                  <a:cs typeface="Arial"/>
                  <a:sym typeface="Arial"/>
                </a:rPr>
                <a:t>ut</a:t>
              </a:r>
              <a:r>
                <a:rPr lang="en-US" sz="3500" b="0" i="0" u="none" strike="noStrike" cap="none" dirty="0">
                  <a:solidFill>
                    <a:srgbClr val="595959"/>
                  </a:solidFill>
                  <a:latin typeface="Arial"/>
                  <a:ea typeface="Arial"/>
                  <a:cs typeface="Arial"/>
                  <a:sym typeface="Arial"/>
                </a:rPr>
                <a:t> labore et dolore magna </a:t>
              </a:r>
              <a:r>
                <a:rPr lang="en-US" sz="3500" b="0" i="0" u="none" strike="noStrike" cap="none" dirty="0" err="1">
                  <a:solidFill>
                    <a:srgbClr val="595959"/>
                  </a:solidFill>
                  <a:latin typeface="Arial"/>
                  <a:ea typeface="Arial"/>
                  <a:cs typeface="Arial"/>
                  <a:sym typeface="Arial"/>
                </a:rPr>
                <a:t>aliquyam</a:t>
              </a:r>
              <a:r>
                <a:rPr lang="en-US" sz="3500" b="0" i="0" u="none" strike="noStrike" cap="none" dirty="0">
                  <a:solidFill>
                    <a:srgbClr val="595959"/>
                  </a:solidFill>
                  <a:latin typeface="Arial"/>
                  <a:ea typeface="Arial"/>
                  <a:cs typeface="Arial"/>
                  <a:sym typeface="Arial"/>
                </a:rPr>
                <a:t> </a:t>
              </a:r>
              <a:r>
                <a:rPr lang="en-US" sz="3500" b="0" i="0" u="none" strike="noStrike" cap="none" dirty="0" err="1">
                  <a:solidFill>
                    <a:srgbClr val="595959"/>
                  </a:solidFill>
                  <a:latin typeface="Arial"/>
                  <a:ea typeface="Arial"/>
                  <a:cs typeface="Arial"/>
                  <a:sym typeface="Arial"/>
                </a:rPr>
                <a:t>erat</a:t>
              </a:r>
              <a:r>
                <a:rPr lang="en-US" sz="3500" b="0" i="0" u="none" strike="noStrike" cap="none" dirty="0">
                  <a:solidFill>
                    <a:srgbClr val="595959"/>
                  </a:solidFill>
                  <a:latin typeface="Arial"/>
                  <a:ea typeface="Arial"/>
                  <a:cs typeface="Arial"/>
                  <a:sym typeface="Arial"/>
                </a:rPr>
                <a:t>, sed diam </a:t>
              </a:r>
              <a:r>
                <a:rPr lang="en-US" sz="3500" b="0" i="0" u="none" strike="noStrike" cap="none" dirty="0" err="1">
                  <a:solidFill>
                    <a:srgbClr val="595959"/>
                  </a:solidFill>
                  <a:latin typeface="Arial"/>
                  <a:ea typeface="Arial"/>
                  <a:cs typeface="Arial"/>
                  <a:sym typeface="Arial"/>
                </a:rPr>
                <a:t>voluptura</a:t>
              </a:r>
              <a:r>
                <a:rPr lang="en-US" sz="3500" b="0" i="0" u="none" strike="noStrike" cap="none" dirty="0">
                  <a:solidFill>
                    <a:srgbClr val="595959"/>
                  </a:solidFill>
                  <a:latin typeface="Arial"/>
                  <a:ea typeface="Arial"/>
                  <a:cs typeface="Arial"/>
                  <a:sym typeface="Arial"/>
                </a:rPr>
                <a:t>. </a:t>
              </a:r>
              <a:endParaRPr sz="3500" dirty="0"/>
            </a:p>
            <a:p>
              <a:pPr marL="906463" marR="0" lvl="0" indent="-685800" algn="l" rtl="0">
                <a:lnSpc>
                  <a:spcPct val="100000"/>
                </a:lnSpc>
                <a:spcBef>
                  <a:spcPts val="2200"/>
                </a:spcBef>
                <a:spcAft>
                  <a:spcPts val="0"/>
                </a:spcAft>
                <a:buClr>
                  <a:srgbClr val="595959"/>
                </a:buClr>
                <a:buSzPts val="3500"/>
                <a:buFont typeface="Calibri"/>
                <a:buAutoNum type="arabicPeriod"/>
              </a:pPr>
              <a:r>
                <a:rPr lang="en-US" sz="3500" b="0" i="0" u="none" strike="noStrike" cap="none" dirty="0">
                  <a:solidFill>
                    <a:srgbClr val="595959"/>
                  </a:solidFill>
                  <a:latin typeface="Arial"/>
                  <a:ea typeface="Arial"/>
                  <a:cs typeface="Arial"/>
                  <a:sym typeface="Arial"/>
                </a:rPr>
                <a:t>At </a:t>
              </a:r>
              <a:r>
                <a:rPr lang="en-US" sz="3500" b="0" i="0" u="none" strike="noStrike" cap="none" dirty="0" err="1">
                  <a:solidFill>
                    <a:srgbClr val="595959"/>
                  </a:solidFill>
                  <a:latin typeface="Arial"/>
                  <a:ea typeface="Arial"/>
                  <a:cs typeface="Arial"/>
                  <a:sym typeface="Arial"/>
                </a:rPr>
                <a:t>vero</a:t>
              </a:r>
              <a:r>
                <a:rPr lang="en-US" sz="3500" b="0" i="0" u="none" strike="noStrike" cap="none" dirty="0">
                  <a:solidFill>
                    <a:srgbClr val="595959"/>
                  </a:solidFill>
                  <a:latin typeface="Arial"/>
                  <a:ea typeface="Arial"/>
                  <a:cs typeface="Arial"/>
                  <a:sym typeface="Arial"/>
                </a:rPr>
                <a:t> </a:t>
              </a:r>
              <a:r>
                <a:rPr lang="en-US" sz="3500" b="0" i="0" u="none" strike="noStrike" cap="none" dirty="0" err="1">
                  <a:solidFill>
                    <a:srgbClr val="595959"/>
                  </a:solidFill>
                  <a:latin typeface="Arial"/>
                  <a:ea typeface="Arial"/>
                  <a:cs typeface="Arial"/>
                  <a:sym typeface="Arial"/>
                </a:rPr>
                <a:t>eos</a:t>
              </a:r>
              <a:r>
                <a:rPr lang="en-US" sz="3500" b="0" i="0" u="none" strike="noStrike" cap="none" dirty="0">
                  <a:solidFill>
                    <a:srgbClr val="595959"/>
                  </a:solidFill>
                  <a:latin typeface="Arial"/>
                  <a:ea typeface="Arial"/>
                  <a:cs typeface="Arial"/>
                  <a:sym typeface="Arial"/>
                </a:rPr>
                <a:t> et </a:t>
              </a:r>
              <a:r>
                <a:rPr lang="en-US" sz="3500" b="0" i="0" u="none" strike="noStrike" cap="none" dirty="0" err="1">
                  <a:solidFill>
                    <a:srgbClr val="595959"/>
                  </a:solidFill>
                  <a:latin typeface="Arial"/>
                  <a:ea typeface="Arial"/>
                  <a:cs typeface="Arial"/>
                  <a:sym typeface="Arial"/>
                </a:rPr>
                <a:t>accusam</a:t>
              </a:r>
              <a:r>
                <a:rPr lang="en-US" sz="3500" b="0" i="0" u="none" strike="noStrike" cap="none" dirty="0">
                  <a:solidFill>
                    <a:srgbClr val="595959"/>
                  </a:solidFill>
                  <a:latin typeface="Arial"/>
                  <a:ea typeface="Arial"/>
                  <a:cs typeface="Arial"/>
                  <a:sym typeface="Arial"/>
                </a:rPr>
                <a:t> et </a:t>
              </a:r>
              <a:r>
                <a:rPr lang="en-US" sz="3500" b="0" i="0" u="none" strike="noStrike" cap="none" dirty="0" err="1">
                  <a:solidFill>
                    <a:srgbClr val="595959"/>
                  </a:solidFill>
                  <a:latin typeface="Arial"/>
                  <a:ea typeface="Arial"/>
                  <a:cs typeface="Arial"/>
                  <a:sym typeface="Arial"/>
                </a:rPr>
                <a:t>justo</a:t>
              </a:r>
              <a:r>
                <a:rPr lang="en-US" sz="3500" b="0" i="0" u="none" strike="noStrike" cap="none" dirty="0">
                  <a:solidFill>
                    <a:srgbClr val="595959"/>
                  </a:solidFill>
                  <a:latin typeface="Arial"/>
                  <a:ea typeface="Arial"/>
                  <a:cs typeface="Arial"/>
                  <a:sym typeface="Arial"/>
                </a:rPr>
                <a:t> duo Dolores et </a:t>
              </a:r>
              <a:r>
                <a:rPr lang="en-US" sz="3500" b="0" i="0" u="none" strike="noStrike" cap="none" dirty="0" err="1">
                  <a:solidFill>
                    <a:srgbClr val="595959"/>
                  </a:solidFill>
                  <a:latin typeface="Arial"/>
                  <a:ea typeface="Arial"/>
                  <a:cs typeface="Arial"/>
                  <a:sym typeface="Arial"/>
                </a:rPr>
                <a:t>ea</a:t>
              </a:r>
              <a:r>
                <a:rPr lang="en-US" sz="3500" b="0" i="0" u="none" strike="noStrike" cap="none" dirty="0">
                  <a:solidFill>
                    <a:srgbClr val="595959"/>
                  </a:solidFill>
                  <a:latin typeface="Arial"/>
                  <a:ea typeface="Arial"/>
                  <a:cs typeface="Arial"/>
                  <a:sym typeface="Arial"/>
                </a:rPr>
                <a:t> </a:t>
              </a:r>
              <a:r>
                <a:rPr lang="en-US" sz="3500" b="0" i="0" u="none" strike="noStrike" cap="none" dirty="0" err="1">
                  <a:solidFill>
                    <a:srgbClr val="595959"/>
                  </a:solidFill>
                  <a:latin typeface="Arial"/>
                  <a:ea typeface="Arial"/>
                  <a:cs typeface="Arial"/>
                  <a:sym typeface="Arial"/>
                </a:rPr>
                <a:t>rebum</a:t>
              </a:r>
              <a:r>
                <a:rPr lang="en-US" sz="3500" b="0" i="0" u="none" strike="noStrike" cap="none" dirty="0">
                  <a:solidFill>
                    <a:srgbClr val="595959"/>
                  </a:solidFill>
                  <a:latin typeface="Arial"/>
                  <a:ea typeface="Arial"/>
                  <a:cs typeface="Arial"/>
                  <a:sym typeface="Arial"/>
                </a:rPr>
                <a:t>.</a:t>
              </a:r>
              <a:endParaRPr sz="3500" dirty="0"/>
            </a:p>
            <a:p>
              <a:pPr marL="906463" marR="0" lvl="0" indent="-685800" algn="l" rtl="0">
                <a:lnSpc>
                  <a:spcPct val="100000"/>
                </a:lnSpc>
                <a:spcBef>
                  <a:spcPts val="2200"/>
                </a:spcBef>
                <a:spcAft>
                  <a:spcPts val="0"/>
                </a:spcAft>
                <a:buClr>
                  <a:srgbClr val="595959"/>
                </a:buClr>
                <a:buSzPts val="3500"/>
                <a:buFont typeface="Calibri"/>
                <a:buAutoNum type="arabicPeriod"/>
              </a:pPr>
              <a:r>
                <a:rPr lang="en-US" sz="3500" b="0" i="0" u="none" strike="noStrike" cap="none" dirty="0">
                  <a:solidFill>
                    <a:srgbClr val="595959"/>
                  </a:solidFill>
                  <a:latin typeface="Arial"/>
                  <a:ea typeface="Arial"/>
                  <a:cs typeface="Arial"/>
                  <a:sym typeface="Arial"/>
                </a:rPr>
                <a:t>Stet </a:t>
              </a:r>
              <a:r>
                <a:rPr lang="en-US" sz="3500" b="0" i="0" u="none" strike="noStrike" cap="none" dirty="0" err="1">
                  <a:solidFill>
                    <a:srgbClr val="595959"/>
                  </a:solidFill>
                  <a:latin typeface="Arial"/>
                  <a:ea typeface="Arial"/>
                  <a:cs typeface="Arial"/>
                  <a:sym typeface="Arial"/>
                </a:rPr>
                <a:t>clita</a:t>
              </a:r>
              <a:r>
                <a:rPr lang="en-US" sz="3500" b="0" i="0" u="none" strike="noStrike" cap="none" dirty="0">
                  <a:solidFill>
                    <a:srgbClr val="595959"/>
                  </a:solidFill>
                  <a:latin typeface="Arial"/>
                  <a:ea typeface="Arial"/>
                  <a:cs typeface="Arial"/>
                  <a:sym typeface="Arial"/>
                </a:rPr>
                <a:t> </a:t>
              </a:r>
              <a:r>
                <a:rPr lang="en-US" sz="3500" b="0" i="0" u="none" strike="noStrike" cap="none" dirty="0" err="1">
                  <a:solidFill>
                    <a:srgbClr val="595959"/>
                  </a:solidFill>
                  <a:latin typeface="Arial"/>
                  <a:ea typeface="Arial"/>
                  <a:cs typeface="Arial"/>
                  <a:sym typeface="Arial"/>
                </a:rPr>
                <a:t>kasd</a:t>
              </a:r>
              <a:r>
                <a:rPr lang="en-US" sz="3500" b="0" i="0" u="none" strike="noStrike" cap="none" dirty="0">
                  <a:solidFill>
                    <a:srgbClr val="595959"/>
                  </a:solidFill>
                  <a:latin typeface="Arial"/>
                  <a:ea typeface="Arial"/>
                  <a:cs typeface="Arial"/>
                  <a:sym typeface="Arial"/>
                </a:rPr>
                <a:t> </a:t>
              </a:r>
              <a:r>
                <a:rPr lang="en-US" sz="3500" b="0" i="0" u="none" strike="noStrike" cap="none" dirty="0" err="1">
                  <a:solidFill>
                    <a:srgbClr val="595959"/>
                  </a:solidFill>
                  <a:latin typeface="Arial"/>
                  <a:ea typeface="Arial"/>
                  <a:cs typeface="Arial"/>
                  <a:sym typeface="Arial"/>
                </a:rPr>
                <a:t>gubergren</a:t>
              </a:r>
              <a:r>
                <a:rPr lang="en-US" sz="3500" b="0" i="0" u="none" strike="noStrike" cap="none" dirty="0">
                  <a:solidFill>
                    <a:srgbClr val="595959"/>
                  </a:solidFill>
                  <a:latin typeface="Arial"/>
                  <a:ea typeface="Arial"/>
                  <a:cs typeface="Arial"/>
                  <a:sym typeface="Arial"/>
                </a:rPr>
                <a:t>, no sea </a:t>
              </a:r>
              <a:r>
                <a:rPr lang="en-US" sz="3500" b="0" i="0" u="none" strike="noStrike" cap="none" dirty="0" err="1">
                  <a:solidFill>
                    <a:srgbClr val="595959"/>
                  </a:solidFill>
                  <a:latin typeface="Arial"/>
                  <a:ea typeface="Arial"/>
                  <a:cs typeface="Arial"/>
                  <a:sym typeface="Arial"/>
                </a:rPr>
                <a:t>takimata</a:t>
              </a:r>
              <a:r>
                <a:rPr lang="en-US" sz="3500" b="0" i="0" u="none" strike="noStrike" cap="none" dirty="0">
                  <a:solidFill>
                    <a:srgbClr val="595959"/>
                  </a:solidFill>
                  <a:latin typeface="Arial"/>
                  <a:ea typeface="Arial"/>
                  <a:cs typeface="Arial"/>
                  <a:sym typeface="Arial"/>
                </a:rPr>
                <a:t> </a:t>
              </a:r>
              <a:r>
                <a:rPr lang="en-US" sz="3500" b="0" i="0" u="none" strike="noStrike" cap="none" dirty="0" err="1">
                  <a:solidFill>
                    <a:srgbClr val="595959"/>
                  </a:solidFill>
                  <a:latin typeface="Arial"/>
                  <a:ea typeface="Arial"/>
                  <a:cs typeface="Arial"/>
                  <a:sym typeface="Arial"/>
                </a:rPr>
                <a:t>sanctus</a:t>
              </a:r>
              <a:r>
                <a:rPr lang="en-US" sz="3500" b="0" i="0" u="none" strike="noStrike" cap="none" dirty="0">
                  <a:solidFill>
                    <a:srgbClr val="595959"/>
                  </a:solidFill>
                  <a:latin typeface="Arial"/>
                  <a:ea typeface="Arial"/>
                  <a:cs typeface="Arial"/>
                  <a:sym typeface="Arial"/>
                </a:rPr>
                <a:t> </a:t>
              </a:r>
              <a:r>
                <a:rPr lang="en-US" sz="3500" b="0" i="0" u="none" strike="noStrike" cap="none" dirty="0" err="1">
                  <a:solidFill>
                    <a:srgbClr val="595959"/>
                  </a:solidFill>
                  <a:latin typeface="Arial"/>
                  <a:ea typeface="Arial"/>
                  <a:cs typeface="Arial"/>
                  <a:sym typeface="Arial"/>
                </a:rPr>
                <a:t>est</a:t>
              </a:r>
              <a:r>
                <a:rPr lang="en-US" sz="3500" b="0" i="0" u="none" strike="noStrike" cap="none" dirty="0">
                  <a:solidFill>
                    <a:srgbClr val="595959"/>
                  </a:solidFill>
                  <a:latin typeface="Arial"/>
                  <a:ea typeface="Arial"/>
                  <a:cs typeface="Arial"/>
                  <a:sym typeface="Arial"/>
                </a:rPr>
                <a:t> Lorem ipsum dolor sit </a:t>
              </a:r>
              <a:r>
                <a:rPr lang="en-US" sz="3500" b="0" i="0" u="none" strike="noStrike" cap="none" dirty="0" err="1">
                  <a:solidFill>
                    <a:srgbClr val="595959"/>
                  </a:solidFill>
                  <a:latin typeface="Arial"/>
                  <a:ea typeface="Arial"/>
                  <a:cs typeface="Arial"/>
                  <a:sym typeface="Arial"/>
                </a:rPr>
                <a:t>amet</a:t>
              </a:r>
              <a:r>
                <a:rPr lang="en-US" sz="3500" b="0" i="0" u="none" strike="noStrike" cap="none" dirty="0">
                  <a:solidFill>
                    <a:srgbClr val="595959"/>
                  </a:solidFill>
                  <a:latin typeface="Arial"/>
                  <a:ea typeface="Arial"/>
                  <a:cs typeface="Arial"/>
                  <a:sym typeface="Arial"/>
                </a:rPr>
                <a:t>.</a:t>
              </a:r>
              <a:endParaRPr sz="3500" dirty="0"/>
            </a:p>
            <a:p>
              <a:pPr marL="0" marR="0" lvl="0" indent="0" algn="l" rtl="0">
                <a:spcBef>
                  <a:spcPts val="0"/>
                </a:spcBef>
                <a:spcAft>
                  <a:spcPts val="0"/>
                </a:spcAft>
                <a:buClr>
                  <a:schemeClr val="dk1"/>
                </a:buClr>
                <a:buSzPts val="4400"/>
                <a:buFont typeface="Arial"/>
                <a:buNone/>
              </a:pPr>
              <a:endParaRPr sz="4000" b="0" u="none" dirty="0">
                <a:solidFill>
                  <a:srgbClr val="3F3F3F"/>
                </a:solidFill>
                <a:latin typeface="Arial"/>
                <a:ea typeface="Arial"/>
                <a:cs typeface="Arial"/>
                <a:sym typeface="Arial"/>
              </a:endParaRPr>
            </a:p>
          </p:txBody>
        </p:sp>
      </p:grpSp>
      <p:sp>
        <p:nvSpPr>
          <p:cNvPr id="91" name="Google Shape;91;p1"/>
          <p:cNvSpPr txBox="1"/>
          <p:nvPr/>
        </p:nvSpPr>
        <p:spPr>
          <a:xfrm>
            <a:off x="18865142" y="3551123"/>
            <a:ext cx="184731" cy="23686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939">
              <a:solidFill>
                <a:schemeClr val="dk1"/>
              </a:solidFill>
              <a:latin typeface="Arial"/>
              <a:ea typeface="Arial"/>
              <a:cs typeface="Arial"/>
              <a:sym typeface="Arial"/>
            </a:endParaRPr>
          </a:p>
        </p:txBody>
      </p:sp>
      <p:grpSp>
        <p:nvGrpSpPr>
          <p:cNvPr id="93" name="Google Shape;93;p1"/>
          <p:cNvGrpSpPr/>
          <p:nvPr/>
        </p:nvGrpSpPr>
        <p:grpSpPr>
          <a:xfrm>
            <a:off x="5999062" y="2584682"/>
            <a:ext cx="20518737" cy="2183825"/>
            <a:chOff x="5111996" y="1594325"/>
            <a:chExt cx="23806508" cy="1766138"/>
          </a:xfrm>
        </p:grpSpPr>
        <p:sp>
          <p:nvSpPr>
            <p:cNvPr id="94" name="Google Shape;94;p1"/>
            <p:cNvSpPr txBox="1"/>
            <p:nvPr/>
          </p:nvSpPr>
          <p:spPr>
            <a:xfrm>
              <a:off x="5550904" y="2700883"/>
              <a:ext cx="23367600" cy="6595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600" baseline="30000" dirty="0">
                  <a:solidFill>
                    <a:srgbClr val="1E0432"/>
                  </a:solidFill>
                </a:rPr>
                <a:t>1</a:t>
              </a:r>
              <a:r>
                <a:rPr lang="en-US" sz="2600" dirty="0">
                  <a:solidFill>
                    <a:srgbClr val="1E0432"/>
                  </a:solidFill>
                </a:rPr>
                <a:t> </a:t>
              </a:r>
              <a:r>
                <a:rPr lang="en-US" sz="2200" dirty="0">
                  <a:solidFill>
                    <a:srgbClr val="1E0432"/>
                  </a:solidFill>
                </a:rPr>
                <a:t>División o </a:t>
              </a:r>
              <a:r>
                <a:rPr lang="en-US" sz="2200" dirty="0" err="1">
                  <a:solidFill>
                    <a:srgbClr val="1E0432"/>
                  </a:solidFill>
                </a:rPr>
                <a:t>Departamento</a:t>
              </a:r>
              <a:r>
                <a:rPr lang="en-US" sz="2200" dirty="0">
                  <a:solidFill>
                    <a:srgbClr val="1E0432"/>
                  </a:solidFill>
                </a:rPr>
                <a:t>, </a:t>
              </a:r>
              <a:r>
                <a:rPr lang="en-US" sz="2200" dirty="0" err="1">
                  <a:solidFill>
                    <a:srgbClr val="1E0432"/>
                  </a:solidFill>
                </a:rPr>
                <a:t>Facultad</a:t>
              </a:r>
              <a:r>
                <a:rPr lang="en-US" sz="2200" dirty="0">
                  <a:solidFill>
                    <a:srgbClr val="1E0432"/>
                  </a:solidFill>
                </a:rPr>
                <a:t>, Universidad; </a:t>
              </a:r>
              <a:r>
                <a:rPr lang="en-US" sz="2200" baseline="30000" dirty="0">
                  <a:solidFill>
                    <a:srgbClr val="1E0432"/>
                  </a:solidFill>
                </a:rPr>
                <a:t>2</a:t>
              </a:r>
              <a:r>
                <a:rPr lang="en-US" sz="2200" dirty="0">
                  <a:solidFill>
                    <a:srgbClr val="1E0432"/>
                  </a:solidFill>
                </a:rPr>
                <a:t> División o </a:t>
              </a:r>
              <a:r>
                <a:rPr lang="en-US" sz="2200" dirty="0" err="1">
                  <a:solidFill>
                    <a:srgbClr val="1E0432"/>
                  </a:solidFill>
                </a:rPr>
                <a:t>Departamento</a:t>
              </a:r>
              <a:r>
                <a:rPr lang="en-US" sz="2200" dirty="0">
                  <a:solidFill>
                    <a:srgbClr val="1E0432"/>
                  </a:solidFill>
                </a:rPr>
                <a:t>, </a:t>
              </a:r>
              <a:r>
                <a:rPr lang="en-US" sz="2200" dirty="0" err="1">
                  <a:solidFill>
                    <a:srgbClr val="1E0432"/>
                  </a:solidFill>
                </a:rPr>
                <a:t>Facultad</a:t>
              </a:r>
              <a:r>
                <a:rPr lang="en-US" sz="2200" dirty="0">
                  <a:solidFill>
                    <a:srgbClr val="1E0432"/>
                  </a:solidFill>
                </a:rPr>
                <a:t>, Universidad; </a:t>
              </a:r>
              <a:r>
                <a:rPr lang="en-US" sz="2200" baseline="30000" dirty="0">
                  <a:solidFill>
                    <a:srgbClr val="1E0432"/>
                  </a:solidFill>
                </a:rPr>
                <a:t>3 </a:t>
              </a:r>
              <a:r>
                <a:rPr lang="en-US" sz="2200" dirty="0">
                  <a:solidFill>
                    <a:srgbClr val="1E0432"/>
                  </a:solidFill>
                </a:rPr>
                <a:t>División o </a:t>
              </a:r>
              <a:r>
                <a:rPr lang="en-US" sz="2200" dirty="0" err="1">
                  <a:solidFill>
                    <a:srgbClr val="1E0432"/>
                  </a:solidFill>
                </a:rPr>
                <a:t>Departamento</a:t>
              </a:r>
              <a:r>
                <a:rPr lang="en-US" sz="2200" dirty="0">
                  <a:solidFill>
                    <a:srgbClr val="1E0432"/>
                  </a:solidFill>
                </a:rPr>
                <a:t>, </a:t>
              </a:r>
              <a:r>
                <a:rPr lang="en-US" sz="2200" dirty="0" err="1">
                  <a:solidFill>
                    <a:srgbClr val="1E0432"/>
                  </a:solidFill>
                </a:rPr>
                <a:t>Facultad</a:t>
              </a:r>
              <a:r>
                <a:rPr lang="en-US" sz="2200" dirty="0">
                  <a:solidFill>
                    <a:srgbClr val="1E0432"/>
                  </a:solidFill>
                </a:rPr>
                <a:t>, Universidad.</a:t>
              </a:r>
              <a:endParaRPr sz="2100" b="1" cap="none" dirty="0">
                <a:solidFill>
                  <a:schemeClr val="dk1"/>
                </a:solidFill>
              </a:endParaRPr>
            </a:p>
            <a:p>
              <a:pPr marL="0" marR="0" lvl="0" indent="0" algn="ctr" rtl="0">
                <a:spcBef>
                  <a:spcPts val="0"/>
                </a:spcBef>
                <a:spcAft>
                  <a:spcPts val="0"/>
                </a:spcAft>
                <a:buNone/>
              </a:pPr>
              <a:r>
                <a:rPr lang="en-US" sz="2100" b="1" cap="none" dirty="0">
                  <a:solidFill>
                    <a:schemeClr val="dk1"/>
                  </a:solidFill>
                </a:rPr>
                <a:t>INFORMACIÓN DE CONTACTO: </a:t>
              </a:r>
              <a:r>
                <a:rPr lang="en-US" sz="2100" b="1" cap="none" dirty="0" err="1">
                  <a:solidFill>
                    <a:schemeClr val="dk1"/>
                  </a:solidFill>
                </a:rPr>
                <a:t>C</a:t>
              </a:r>
              <a:r>
                <a:rPr lang="en-US" sz="2100" b="1" dirty="0" err="1">
                  <a:solidFill>
                    <a:schemeClr val="dk1"/>
                  </a:solidFill>
                </a:rPr>
                <a:t>orreo</a:t>
              </a:r>
              <a:r>
                <a:rPr lang="en-US" sz="2100" b="1" dirty="0">
                  <a:solidFill>
                    <a:schemeClr val="dk1"/>
                  </a:solidFill>
                </a:rPr>
                <a:t> </a:t>
              </a:r>
              <a:r>
                <a:rPr lang="en-US" sz="2100" b="1" dirty="0" err="1">
                  <a:solidFill>
                    <a:schemeClr val="dk1"/>
                  </a:solidFill>
                </a:rPr>
                <a:t>electrónico</a:t>
              </a:r>
              <a:r>
                <a:rPr lang="en-US" sz="2100" b="1" dirty="0">
                  <a:solidFill>
                    <a:schemeClr val="dk1"/>
                  </a:solidFill>
                </a:rPr>
                <a:t> primer </a:t>
              </a:r>
              <a:r>
                <a:rPr lang="en-US" sz="2100" b="1" dirty="0" err="1">
                  <a:solidFill>
                    <a:schemeClr val="dk1"/>
                  </a:solidFill>
                </a:rPr>
                <a:t>autor</a:t>
              </a:r>
              <a:r>
                <a:rPr lang="en-US" sz="2100" b="1" dirty="0">
                  <a:solidFill>
                    <a:schemeClr val="dk1"/>
                  </a:solidFill>
                </a:rPr>
                <a:t> (</a:t>
              </a:r>
              <a:r>
                <a:rPr lang="en-US" sz="2100" b="1" dirty="0" err="1">
                  <a:solidFill>
                    <a:schemeClr val="dk1"/>
                  </a:solidFill>
                </a:rPr>
                <a:t>estudiante</a:t>
              </a:r>
              <a:r>
                <a:rPr lang="en-US" sz="2100" b="1" dirty="0">
                  <a:solidFill>
                    <a:schemeClr val="dk1"/>
                  </a:solidFill>
                </a:rPr>
                <a:t>)</a:t>
              </a:r>
              <a:endParaRPr sz="2500" b="1" dirty="0">
                <a:solidFill>
                  <a:schemeClr val="dk1"/>
                </a:solidFill>
              </a:endParaRPr>
            </a:p>
          </p:txBody>
        </p:sp>
        <p:sp>
          <p:nvSpPr>
            <p:cNvPr id="95" name="Google Shape;95;p1"/>
            <p:cNvSpPr txBox="1"/>
            <p:nvPr/>
          </p:nvSpPr>
          <p:spPr>
            <a:xfrm>
              <a:off x="5111996" y="1594325"/>
              <a:ext cx="23367600" cy="1321066"/>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5400"/>
                <a:buFont typeface="Arial"/>
                <a:buNone/>
              </a:pPr>
              <a:r>
                <a:rPr lang="en-US" sz="3200" b="1" u="none" dirty="0">
                  <a:solidFill>
                    <a:schemeClr val="dk1"/>
                  </a:solidFill>
                </a:rPr>
                <a:t>T</a:t>
              </a:r>
              <a:r>
                <a:rPr lang="en-US" sz="3200" b="1" u="none" dirty="0">
                  <a:solidFill>
                    <a:schemeClr val="dk1"/>
                  </a:solidFill>
                  <a:latin typeface="Montserrat"/>
                  <a:ea typeface="Montserrat"/>
                  <a:cs typeface="Montserrat"/>
                  <a:sym typeface="Montserrat"/>
                </a:rPr>
                <a:t>ÍTULO DEL P</a:t>
              </a:r>
              <a:r>
                <a:rPr lang="en-US" sz="3200" b="1" dirty="0">
                  <a:solidFill>
                    <a:schemeClr val="dk1"/>
                  </a:solidFill>
                  <a:latin typeface="Montserrat"/>
                  <a:ea typeface="Montserrat"/>
                  <a:cs typeface="Montserrat"/>
                  <a:sym typeface="Montserrat"/>
                </a:rPr>
                <a:t>Ó</a:t>
              </a:r>
              <a:r>
                <a:rPr lang="en-US" sz="3200" b="1" u="none" dirty="0">
                  <a:solidFill>
                    <a:schemeClr val="dk1"/>
                  </a:solidFill>
                  <a:latin typeface="Montserrat"/>
                  <a:ea typeface="Montserrat"/>
                  <a:cs typeface="Montserrat"/>
                  <a:sym typeface="Montserrat"/>
                </a:rPr>
                <a:t>STER ACADÉMICO PARA EL CONGRESO (NO MAYOR A 25 PALABRAS)</a:t>
              </a:r>
              <a:endParaRPr sz="3200" b="1" u="none" dirty="0">
                <a:solidFill>
                  <a:schemeClr val="dk1"/>
                </a:solidFill>
                <a:latin typeface="Montserrat"/>
                <a:ea typeface="Montserrat"/>
                <a:cs typeface="Montserrat"/>
                <a:sym typeface="Montserrat"/>
              </a:endParaRPr>
            </a:p>
            <a:p>
              <a:pPr marL="0" marR="0" lvl="0" indent="0" algn="ctr" rtl="0">
                <a:lnSpc>
                  <a:spcPct val="100000"/>
                </a:lnSpc>
                <a:spcBef>
                  <a:spcPts val="0"/>
                </a:spcBef>
                <a:spcAft>
                  <a:spcPts val="0"/>
                </a:spcAft>
                <a:buClr>
                  <a:srgbClr val="1E0432"/>
                </a:buClr>
                <a:buSzPts val="3200"/>
                <a:buFont typeface="Arial"/>
                <a:buNone/>
              </a:pPr>
              <a:r>
                <a:rPr lang="en-US" sz="3000" b="1" u="none" dirty="0" err="1">
                  <a:solidFill>
                    <a:srgbClr val="1E0432"/>
                  </a:solidFill>
                  <a:latin typeface="Montserrat"/>
                  <a:ea typeface="Montserrat"/>
                  <a:cs typeface="Montserrat"/>
                  <a:sym typeface="Montserrat"/>
                </a:rPr>
                <a:t>Nombre</a:t>
              </a:r>
              <a:r>
                <a:rPr lang="en-US" sz="3000" b="1" u="none" dirty="0">
                  <a:solidFill>
                    <a:srgbClr val="1E0432"/>
                  </a:solidFill>
                  <a:latin typeface="Montserrat"/>
                  <a:ea typeface="Montserrat"/>
                  <a:cs typeface="Montserrat"/>
                  <a:sym typeface="Montserrat"/>
                </a:rPr>
                <a:t> </a:t>
              </a:r>
              <a:r>
                <a:rPr lang="en-US" sz="3000" b="1" u="none" dirty="0" err="1">
                  <a:solidFill>
                    <a:srgbClr val="1E0432"/>
                  </a:solidFill>
                  <a:latin typeface="Montserrat"/>
                  <a:ea typeface="Montserrat"/>
                  <a:cs typeface="Montserrat"/>
                  <a:sym typeface="Montserrat"/>
                </a:rPr>
                <a:t>seguido</a:t>
              </a:r>
              <a:r>
                <a:rPr lang="en-US" sz="3000" b="1" u="none" dirty="0">
                  <a:solidFill>
                    <a:srgbClr val="1E0432"/>
                  </a:solidFill>
                  <a:latin typeface="Montserrat"/>
                  <a:ea typeface="Montserrat"/>
                  <a:cs typeface="Montserrat"/>
                  <a:sym typeface="Montserrat"/>
                </a:rPr>
                <a:t> de </a:t>
              </a:r>
              <a:r>
                <a:rPr lang="en-US" sz="3000" b="1" u="none" dirty="0" err="1">
                  <a:solidFill>
                    <a:srgbClr val="1E0432"/>
                  </a:solidFill>
                  <a:latin typeface="Montserrat"/>
                  <a:ea typeface="Montserrat"/>
                  <a:cs typeface="Montserrat"/>
                  <a:sym typeface="Montserrat"/>
                </a:rPr>
                <a:t>apellidos</a:t>
              </a:r>
              <a:r>
                <a:rPr lang="en-US" sz="3000" b="1" u="none" dirty="0">
                  <a:solidFill>
                    <a:srgbClr val="1E0432"/>
                  </a:solidFill>
                  <a:latin typeface="Montserrat"/>
                  <a:ea typeface="Montserrat"/>
                  <a:cs typeface="Montserrat"/>
                  <a:sym typeface="Montserrat"/>
                </a:rPr>
                <a:t> del primer autor</a:t>
              </a:r>
              <a:r>
                <a:rPr lang="en-US" sz="3000" b="1" u="none" baseline="30000" dirty="0">
                  <a:solidFill>
                    <a:srgbClr val="1E0432"/>
                  </a:solidFill>
                  <a:latin typeface="Montserrat"/>
                  <a:ea typeface="Montserrat"/>
                  <a:cs typeface="Montserrat"/>
                  <a:sym typeface="Montserrat"/>
                </a:rPr>
                <a:t>1</a:t>
              </a:r>
              <a:r>
                <a:rPr lang="en-US" sz="3000" b="1" u="none" dirty="0">
                  <a:solidFill>
                    <a:srgbClr val="1E0432"/>
                  </a:solidFill>
                  <a:latin typeface="Montserrat"/>
                  <a:ea typeface="Montserrat"/>
                  <a:cs typeface="Montserrat"/>
                  <a:sym typeface="Montserrat"/>
                </a:rPr>
                <a:t>, </a:t>
              </a:r>
              <a:r>
                <a:rPr lang="en-US" sz="3000" b="1" u="none" dirty="0" err="1">
                  <a:solidFill>
                    <a:srgbClr val="1E0432"/>
                  </a:solidFill>
                  <a:latin typeface="Montserrat"/>
                  <a:ea typeface="Montserrat"/>
                  <a:cs typeface="Montserrat"/>
                  <a:sym typeface="Montserrat"/>
                </a:rPr>
                <a:t>Nombre</a:t>
              </a:r>
              <a:r>
                <a:rPr lang="en-US" sz="3000" b="1" u="none" dirty="0">
                  <a:solidFill>
                    <a:srgbClr val="1E0432"/>
                  </a:solidFill>
                  <a:latin typeface="Montserrat"/>
                  <a:ea typeface="Montserrat"/>
                  <a:cs typeface="Montserrat"/>
                  <a:sym typeface="Montserrat"/>
                </a:rPr>
                <a:t> </a:t>
              </a:r>
              <a:r>
                <a:rPr lang="en-US" sz="3000" b="1" u="none" dirty="0" err="1">
                  <a:solidFill>
                    <a:srgbClr val="1E0432"/>
                  </a:solidFill>
                  <a:latin typeface="Montserrat"/>
                  <a:ea typeface="Montserrat"/>
                  <a:cs typeface="Montserrat"/>
                  <a:sym typeface="Montserrat"/>
                </a:rPr>
                <a:t>seguido</a:t>
              </a:r>
              <a:r>
                <a:rPr lang="en-US" sz="3000" b="1" u="none" dirty="0">
                  <a:solidFill>
                    <a:srgbClr val="1E0432"/>
                  </a:solidFill>
                  <a:latin typeface="Montserrat"/>
                  <a:ea typeface="Montserrat"/>
                  <a:cs typeface="Montserrat"/>
                  <a:sym typeface="Montserrat"/>
                </a:rPr>
                <a:t> de </a:t>
              </a:r>
              <a:r>
                <a:rPr lang="en-US" sz="3000" b="1" u="none" dirty="0" err="1">
                  <a:solidFill>
                    <a:srgbClr val="1E0432"/>
                  </a:solidFill>
                  <a:latin typeface="Montserrat"/>
                  <a:ea typeface="Montserrat"/>
                  <a:cs typeface="Montserrat"/>
                  <a:sym typeface="Montserrat"/>
                </a:rPr>
                <a:t>apellidos</a:t>
              </a:r>
              <a:r>
                <a:rPr lang="en-US" sz="3000" b="1" u="none" dirty="0">
                  <a:solidFill>
                    <a:srgbClr val="1E0432"/>
                  </a:solidFill>
                  <a:latin typeface="Montserrat"/>
                  <a:ea typeface="Montserrat"/>
                  <a:cs typeface="Montserrat"/>
                  <a:sym typeface="Montserrat"/>
                </a:rPr>
                <a:t> del </a:t>
              </a:r>
              <a:r>
                <a:rPr lang="en-US" sz="3000" b="1" u="none" dirty="0" err="1">
                  <a:solidFill>
                    <a:srgbClr val="1E0432"/>
                  </a:solidFill>
                  <a:latin typeface="Montserrat"/>
                  <a:ea typeface="Montserrat"/>
                  <a:cs typeface="Montserrat"/>
                  <a:sym typeface="Montserrat"/>
                </a:rPr>
                <a:t>segundo</a:t>
              </a:r>
              <a:r>
                <a:rPr lang="en-US" sz="3000" b="1" u="none" dirty="0">
                  <a:solidFill>
                    <a:srgbClr val="1E0432"/>
                  </a:solidFill>
                  <a:latin typeface="Montserrat"/>
                  <a:ea typeface="Montserrat"/>
                  <a:cs typeface="Montserrat"/>
                  <a:sym typeface="Montserrat"/>
                </a:rPr>
                <a:t> autor</a:t>
              </a:r>
              <a:r>
                <a:rPr lang="en-US" sz="3000" b="1" u="none" baseline="30000" dirty="0">
                  <a:solidFill>
                    <a:srgbClr val="1E0432"/>
                  </a:solidFill>
                  <a:latin typeface="Montserrat"/>
                  <a:ea typeface="Montserrat"/>
                  <a:cs typeface="Montserrat"/>
                  <a:sym typeface="Montserrat"/>
                </a:rPr>
                <a:t>2</a:t>
              </a:r>
              <a:r>
                <a:rPr lang="en-US" sz="3000" b="1" u="none" dirty="0">
                  <a:solidFill>
                    <a:srgbClr val="1E0432"/>
                  </a:solidFill>
                  <a:latin typeface="Montserrat"/>
                  <a:ea typeface="Montserrat"/>
                  <a:cs typeface="Montserrat"/>
                  <a:sym typeface="Montserrat"/>
                </a:rPr>
                <a:t>, </a:t>
              </a:r>
              <a:r>
                <a:rPr lang="en-US" sz="3000" b="1" u="none" dirty="0" err="1">
                  <a:solidFill>
                    <a:srgbClr val="1E0432"/>
                  </a:solidFill>
                  <a:latin typeface="Montserrat"/>
                  <a:ea typeface="Montserrat"/>
                  <a:cs typeface="Montserrat"/>
                  <a:sym typeface="Montserrat"/>
                </a:rPr>
                <a:t>Nombre</a:t>
              </a:r>
              <a:r>
                <a:rPr lang="en-US" sz="3000" b="1" u="none" dirty="0">
                  <a:solidFill>
                    <a:srgbClr val="1E0432"/>
                  </a:solidFill>
                  <a:latin typeface="Montserrat"/>
                  <a:ea typeface="Montserrat"/>
                  <a:cs typeface="Montserrat"/>
                  <a:sym typeface="Montserrat"/>
                </a:rPr>
                <a:t> </a:t>
              </a:r>
              <a:r>
                <a:rPr lang="en-US" sz="3000" b="1" u="none" dirty="0" err="1">
                  <a:solidFill>
                    <a:srgbClr val="1E0432"/>
                  </a:solidFill>
                  <a:latin typeface="Montserrat"/>
                  <a:ea typeface="Montserrat"/>
                  <a:cs typeface="Montserrat"/>
                  <a:sym typeface="Montserrat"/>
                </a:rPr>
                <a:t>seguido</a:t>
              </a:r>
              <a:r>
                <a:rPr lang="en-US" sz="3000" b="1" u="none" dirty="0">
                  <a:solidFill>
                    <a:srgbClr val="1E0432"/>
                  </a:solidFill>
                  <a:latin typeface="Montserrat"/>
                  <a:ea typeface="Montserrat"/>
                  <a:cs typeface="Montserrat"/>
                  <a:sym typeface="Montserrat"/>
                </a:rPr>
                <a:t> de </a:t>
              </a:r>
              <a:r>
                <a:rPr lang="en-US" sz="3000" b="1" u="none" dirty="0" err="1">
                  <a:solidFill>
                    <a:srgbClr val="1E0432"/>
                  </a:solidFill>
                  <a:latin typeface="Montserrat"/>
                  <a:ea typeface="Montserrat"/>
                  <a:cs typeface="Montserrat"/>
                  <a:sym typeface="Montserrat"/>
                </a:rPr>
                <a:t>apellidos</a:t>
              </a:r>
              <a:r>
                <a:rPr lang="en-US" sz="3000" b="1" u="none" dirty="0">
                  <a:solidFill>
                    <a:srgbClr val="1E0432"/>
                  </a:solidFill>
                  <a:latin typeface="Montserrat"/>
                  <a:ea typeface="Montserrat"/>
                  <a:cs typeface="Montserrat"/>
                  <a:sym typeface="Montserrat"/>
                </a:rPr>
                <a:t> del </a:t>
              </a:r>
              <a:r>
                <a:rPr lang="en-US" sz="3000" b="1" u="none" dirty="0" err="1">
                  <a:solidFill>
                    <a:srgbClr val="1E0432"/>
                  </a:solidFill>
                  <a:latin typeface="Montserrat"/>
                  <a:ea typeface="Montserrat"/>
                  <a:cs typeface="Montserrat"/>
                  <a:sym typeface="Montserrat"/>
                </a:rPr>
                <a:t>tercer</a:t>
              </a:r>
              <a:r>
                <a:rPr lang="en-US" sz="3000" b="1" u="none" dirty="0">
                  <a:solidFill>
                    <a:srgbClr val="1E0432"/>
                  </a:solidFill>
                  <a:latin typeface="Montserrat"/>
                  <a:ea typeface="Montserrat"/>
                  <a:cs typeface="Montserrat"/>
                  <a:sym typeface="Montserrat"/>
                </a:rPr>
                <a:t> autor</a:t>
              </a:r>
              <a:r>
                <a:rPr lang="en-US" sz="3000" b="1" u="none" baseline="30000" dirty="0">
                  <a:solidFill>
                    <a:srgbClr val="1E0432"/>
                  </a:solidFill>
                  <a:latin typeface="Montserrat"/>
                  <a:ea typeface="Montserrat"/>
                  <a:cs typeface="Montserrat"/>
                  <a:sym typeface="Montserrat"/>
                </a:rPr>
                <a:t>3</a:t>
              </a:r>
              <a:endParaRPr sz="3000" dirty="0">
                <a:latin typeface="Montserrat"/>
                <a:ea typeface="Montserrat"/>
                <a:cs typeface="Montserrat"/>
                <a:sym typeface="Montserrat"/>
              </a:endParaRPr>
            </a:p>
          </p:txBody>
        </p:sp>
      </p:grpSp>
      <p:sp>
        <p:nvSpPr>
          <p:cNvPr id="96" name="Google Shape;96;p1"/>
          <p:cNvSpPr/>
          <p:nvPr/>
        </p:nvSpPr>
        <p:spPr>
          <a:xfrm>
            <a:off x="0" y="40694876"/>
            <a:ext cx="32399400" cy="2505900"/>
          </a:xfrm>
          <a:prstGeom prst="rect">
            <a:avLst/>
          </a:prstGeom>
          <a:solidFill>
            <a:schemeClr val="accent1"/>
          </a:solidFill>
          <a:ln w="12700" cap="flat" cmpd="sng">
            <a:solidFill>
              <a:srgbClr val="2F648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200" b="1">
                <a:solidFill>
                  <a:schemeClr val="lt1"/>
                </a:solidFill>
                <a:latin typeface="Arial"/>
                <a:ea typeface="Arial"/>
                <a:cs typeface="Arial"/>
                <a:sym typeface="Arial"/>
              </a:rPr>
              <a:t>Elementos adicionales: Códigos QR de la investigación, el artículo en extenso o los investigadores, Logos de fuentes de financiamiento o patrocinadores, etc.</a:t>
            </a:r>
            <a:endParaRPr sz="3200" b="1">
              <a:solidFill>
                <a:schemeClr val="lt1"/>
              </a:solidFill>
              <a:latin typeface="Arial"/>
              <a:ea typeface="Arial"/>
              <a:cs typeface="Arial"/>
              <a:sym typeface="Arial"/>
            </a:endParaRPr>
          </a:p>
        </p:txBody>
      </p:sp>
      <p:grpSp>
        <p:nvGrpSpPr>
          <p:cNvPr id="101" name="Google Shape;101;p1"/>
          <p:cNvGrpSpPr/>
          <p:nvPr/>
        </p:nvGrpSpPr>
        <p:grpSpPr>
          <a:xfrm>
            <a:off x="10454488" y="12662575"/>
            <a:ext cx="11459705" cy="7954131"/>
            <a:chOff x="11444092" y="10356363"/>
            <a:chExt cx="8759233" cy="7160723"/>
          </a:xfrm>
        </p:grpSpPr>
        <p:sp>
          <p:nvSpPr>
            <p:cNvPr id="102" name="Google Shape;102;p1"/>
            <p:cNvSpPr txBox="1"/>
            <p:nvPr/>
          </p:nvSpPr>
          <p:spPr>
            <a:xfrm>
              <a:off x="11504525" y="16935086"/>
              <a:ext cx="8698800" cy="582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i="1">
                  <a:solidFill>
                    <a:schemeClr val="dk1"/>
                  </a:solidFill>
                  <a:latin typeface="Calibri"/>
                  <a:ea typeface="Calibri"/>
                  <a:cs typeface="Calibri"/>
                  <a:sym typeface="Calibri"/>
                </a:rPr>
                <a:t>Fig. 2 Mauris orci mi, varius id diam id, egestas auctor enim.</a:t>
              </a:r>
              <a:endParaRPr/>
            </a:p>
          </p:txBody>
        </p:sp>
        <p:graphicFrame>
          <p:nvGraphicFramePr>
            <p:cNvPr id="103" name="Google Shape;103;p1" descr="Chart D"/>
            <p:cNvGraphicFramePr/>
            <p:nvPr/>
          </p:nvGraphicFramePr>
          <p:xfrm>
            <a:off x="11444092" y="10356363"/>
            <a:ext cx="8698800" cy="6464700"/>
          </p:xfrm>
          <a:graphic>
            <a:graphicData uri="http://schemas.openxmlformats.org/drawingml/2006/chart">
              <c:chart xmlns:c="http://schemas.openxmlformats.org/drawingml/2006/chart" xmlns:r="http://schemas.openxmlformats.org/officeDocument/2006/relationships" r:id="rId3"/>
            </a:graphicData>
          </a:graphic>
        </p:graphicFrame>
      </p:grpSp>
      <p:graphicFrame>
        <p:nvGraphicFramePr>
          <p:cNvPr id="104" name="Google Shape;104;p1" descr="Table 1"/>
          <p:cNvGraphicFramePr/>
          <p:nvPr/>
        </p:nvGraphicFramePr>
        <p:xfrm>
          <a:off x="10343207" y="31147677"/>
          <a:ext cx="11275875" cy="4963850"/>
        </p:xfrm>
        <a:graphic>
          <a:graphicData uri="http://schemas.openxmlformats.org/drawingml/2006/table">
            <a:tbl>
              <a:tblPr firstRow="1" bandRow="1">
                <a:noFill/>
                <a:tableStyleId>{2DDCACF5-17AC-4F4F-AAB9-524F3A4EEE40}</a:tableStyleId>
              </a:tblPr>
              <a:tblGrid>
                <a:gridCol w="2632425">
                  <a:extLst>
                    <a:ext uri="{9D8B030D-6E8A-4147-A177-3AD203B41FA5}">
                      <a16:colId xmlns:a16="http://schemas.microsoft.com/office/drawing/2014/main" val="20000"/>
                    </a:ext>
                  </a:extLst>
                </a:gridCol>
                <a:gridCol w="2943325">
                  <a:extLst>
                    <a:ext uri="{9D8B030D-6E8A-4147-A177-3AD203B41FA5}">
                      <a16:colId xmlns:a16="http://schemas.microsoft.com/office/drawing/2014/main" val="20001"/>
                    </a:ext>
                  </a:extLst>
                </a:gridCol>
                <a:gridCol w="2611700">
                  <a:extLst>
                    <a:ext uri="{9D8B030D-6E8A-4147-A177-3AD203B41FA5}">
                      <a16:colId xmlns:a16="http://schemas.microsoft.com/office/drawing/2014/main" val="20002"/>
                    </a:ext>
                  </a:extLst>
                </a:gridCol>
                <a:gridCol w="3088425">
                  <a:extLst>
                    <a:ext uri="{9D8B030D-6E8A-4147-A177-3AD203B41FA5}">
                      <a16:colId xmlns:a16="http://schemas.microsoft.com/office/drawing/2014/main" val="20003"/>
                    </a:ext>
                  </a:extLst>
                </a:gridCol>
              </a:tblGrid>
              <a:tr h="976225">
                <a:tc gridSpan="4">
                  <a:txBody>
                    <a:bodyPr/>
                    <a:lstStyle/>
                    <a:p>
                      <a:pPr marL="0" marR="0" lvl="0" indent="0" algn="ctr" rtl="0">
                        <a:spcBef>
                          <a:spcPts val="0"/>
                        </a:spcBef>
                        <a:spcAft>
                          <a:spcPts val="0"/>
                        </a:spcAft>
                        <a:buNone/>
                      </a:pPr>
                      <a:r>
                        <a:rPr lang="en-US" sz="3000" u="none" strike="noStrike" cap="none"/>
                        <a:t>Tabla</a:t>
                      </a:r>
                      <a:endParaRPr sz="3000" b="1" u="none" strike="noStrike" cap="none">
                        <a:solidFill>
                          <a:schemeClr val="dk1"/>
                        </a:solidFill>
                      </a:endParaRPr>
                    </a:p>
                  </a:txBody>
                  <a:tcPr marL="0" marR="0" marT="0" marB="0" anchor="ct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797525">
                <a:tc>
                  <a:txBody>
                    <a:bodyPr/>
                    <a:lstStyle/>
                    <a:p>
                      <a:pPr marL="0" marR="0" lvl="0" indent="0" algn="ctr" rtl="0">
                        <a:spcBef>
                          <a:spcPts val="0"/>
                        </a:spcBef>
                        <a:spcAft>
                          <a:spcPts val="0"/>
                        </a:spcAft>
                        <a:buNone/>
                      </a:pPr>
                      <a:r>
                        <a:rPr lang="en-US" sz="3000" u="none" strike="noStrike" cap="none"/>
                        <a:t>8.01</a:t>
                      </a:r>
                      <a:endParaRPr sz="3000" b="0" u="none" strike="noStrike" cap="none">
                        <a:solidFill>
                          <a:schemeClr val="dk1"/>
                        </a:solidFill>
                      </a:endParaRPr>
                    </a:p>
                  </a:txBody>
                  <a:tcPr marL="80300" marR="80300" marT="40150" marB="40150" anchor="ctr"/>
                </a:tc>
                <a:tc>
                  <a:txBody>
                    <a:bodyPr/>
                    <a:lstStyle/>
                    <a:p>
                      <a:pPr marL="0" marR="0" lvl="0" indent="0" algn="ctr" rtl="0">
                        <a:spcBef>
                          <a:spcPts val="0"/>
                        </a:spcBef>
                        <a:spcAft>
                          <a:spcPts val="0"/>
                        </a:spcAft>
                        <a:buNone/>
                      </a:pPr>
                      <a:r>
                        <a:rPr lang="en-US" sz="3000" u="none" strike="noStrike" cap="none"/>
                        <a:t>7.99</a:t>
                      </a:r>
                      <a:endParaRPr sz="3000" b="0" u="none" strike="noStrike" cap="none">
                        <a:solidFill>
                          <a:schemeClr val="dk1"/>
                        </a:solidFill>
                      </a:endParaRPr>
                    </a:p>
                  </a:txBody>
                  <a:tcPr marL="80300" marR="80300" marT="40150" marB="40150" anchor="ctr"/>
                </a:tc>
                <a:tc>
                  <a:txBody>
                    <a:bodyPr/>
                    <a:lstStyle/>
                    <a:p>
                      <a:pPr marL="0" marR="0" lvl="0" indent="0" algn="ctr" rtl="0">
                        <a:lnSpc>
                          <a:spcPct val="100000"/>
                        </a:lnSpc>
                        <a:spcBef>
                          <a:spcPts val="0"/>
                        </a:spcBef>
                        <a:spcAft>
                          <a:spcPts val="0"/>
                        </a:spcAft>
                        <a:buClr>
                          <a:schemeClr val="dk1"/>
                        </a:buClr>
                        <a:buSzPts val="3600"/>
                        <a:buFont typeface="Calibri"/>
                        <a:buNone/>
                      </a:pPr>
                      <a:r>
                        <a:rPr lang="en-US" sz="3000" u="none" strike="noStrike" cap="none"/>
                        <a:t>5.77</a:t>
                      </a:r>
                      <a:endParaRPr sz="3000" b="0" u="none" strike="noStrike" cap="none">
                        <a:solidFill>
                          <a:schemeClr val="dk1"/>
                        </a:solidFill>
                      </a:endParaRPr>
                    </a:p>
                  </a:txBody>
                  <a:tcPr marL="80300" marR="80300" marT="40150" marB="40150" anchor="ctr"/>
                </a:tc>
                <a:tc>
                  <a:txBody>
                    <a:bodyPr/>
                    <a:lstStyle/>
                    <a:p>
                      <a:pPr marL="0" marR="0" lvl="0" indent="0" algn="ctr" rtl="0">
                        <a:lnSpc>
                          <a:spcPct val="100000"/>
                        </a:lnSpc>
                        <a:spcBef>
                          <a:spcPts val="0"/>
                        </a:spcBef>
                        <a:spcAft>
                          <a:spcPts val="0"/>
                        </a:spcAft>
                        <a:buClr>
                          <a:schemeClr val="dk1"/>
                        </a:buClr>
                        <a:buSzPts val="3600"/>
                        <a:buFont typeface="Calibri"/>
                        <a:buNone/>
                      </a:pPr>
                      <a:r>
                        <a:rPr lang="en-US" sz="3000" u="none" strike="noStrike" cap="none"/>
                        <a:t>6.44</a:t>
                      </a:r>
                      <a:endParaRPr sz="3000" b="0" u="none" strike="noStrike" cap="none">
                        <a:solidFill>
                          <a:schemeClr val="dk1"/>
                        </a:solidFill>
                      </a:endParaRPr>
                    </a:p>
                  </a:txBody>
                  <a:tcPr marL="80300" marR="80300" marT="40150" marB="40150" anchor="ctr"/>
                </a:tc>
                <a:extLst>
                  <a:ext uri="{0D108BD9-81ED-4DB2-BD59-A6C34878D82A}">
                    <a16:rowId xmlns:a16="http://schemas.microsoft.com/office/drawing/2014/main" val="10001"/>
                  </a:ext>
                </a:extLst>
              </a:tr>
              <a:tr h="797525">
                <a:tc>
                  <a:txBody>
                    <a:bodyPr/>
                    <a:lstStyle/>
                    <a:p>
                      <a:pPr marL="0" marR="0" lvl="0" indent="0" algn="ctr" rtl="0">
                        <a:lnSpc>
                          <a:spcPct val="100000"/>
                        </a:lnSpc>
                        <a:spcBef>
                          <a:spcPts val="0"/>
                        </a:spcBef>
                        <a:spcAft>
                          <a:spcPts val="0"/>
                        </a:spcAft>
                        <a:buClr>
                          <a:schemeClr val="dk1"/>
                        </a:buClr>
                        <a:buSzPts val="3600"/>
                        <a:buFont typeface="Calibri"/>
                        <a:buNone/>
                      </a:pPr>
                      <a:r>
                        <a:rPr lang="en-US" sz="3000" u="none" strike="noStrike" cap="none"/>
                        <a:t>4.50</a:t>
                      </a:r>
                      <a:endParaRPr sz="3000" b="0" u="none" strike="noStrike" cap="none">
                        <a:solidFill>
                          <a:schemeClr val="dk1"/>
                        </a:solidFill>
                      </a:endParaRPr>
                    </a:p>
                  </a:txBody>
                  <a:tcPr marL="80300" marR="80300" marT="40150" marB="40150" anchor="ctr"/>
                </a:tc>
                <a:tc>
                  <a:txBody>
                    <a:bodyPr/>
                    <a:lstStyle/>
                    <a:p>
                      <a:pPr marL="0" marR="0" lvl="0" indent="0" algn="ctr" rtl="0">
                        <a:lnSpc>
                          <a:spcPct val="100000"/>
                        </a:lnSpc>
                        <a:spcBef>
                          <a:spcPts val="0"/>
                        </a:spcBef>
                        <a:spcAft>
                          <a:spcPts val="0"/>
                        </a:spcAft>
                        <a:buClr>
                          <a:schemeClr val="dk1"/>
                        </a:buClr>
                        <a:buSzPts val="3600"/>
                        <a:buFont typeface="Calibri"/>
                        <a:buNone/>
                      </a:pPr>
                      <a:r>
                        <a:rPr lang="en-US" sz="3000" u="none" strike="noStrike" cap="none"/>
                        <a:t>3.11</a:t>
                      </a:r>
                      <a:endParaRPr sz="3000" b="0" u="none" strike="noStrike" cap="none">
                        <a:solidFill>
                          <a:schemeClr val="dk1"/>
                        </a:solidFill>
                      </a:endParaRPr>
                    </a:p>
                  </a:txBody>
                  <a:tcPr marL="80300" marR="80300" marT="40150" marB="40150" anchor="ctr"/>
                </a:tc>
                <a:tc>
                  <a:txBody>
                    <a:bodyPr/>
                    <a:lstStyle/>
                    <a:p>
                      <a:pPr marL="0" marR="0" lvl="0" indent="0" algn="ctr" rtl="0">
                        <a:lnSpc>
                          <a:spcPct val="100000"/>
                        </a:lnSpc>
                        <a:spcBef>
                          <a:spcPts val="0"/>
                        </a:spcBef>
                        <a:spcAft>
                          <a:spcPts val="0"/>
                        </a:spcAft>
                        <a:buClr>
                          <a:schemeClr val="dk1"/>
                        </a:buClr>
                        <a:buSzPts val="3600"/>
                        <a:buFont typeface="Calibri"/>
                        <a:buNone/>
                      </a:pPr>
                      <a:r>
                        <a:rPr lang="en-US" sz="3000" u="none" strike="noStrike" cap="none"/>
                        <a:t>9.55</a:t>
                      </a:r>
                      <a:endParaRPr sz="3000" b="0" u="none" strike="noStrike" cap="none">
                        <a:solidFill>
                          <a:schemeClr val="dk1"/>
                        </a:solidFill>
                      </a:endParaRPr>
                    </a:p>
                  </a:txBody>
                  <a:tcPr marL="80300" marR="80300" marT="40150" marB="40150" anchor="ctr"/>
                </a:tc>
                <a:tc>
                  <a:txBody>
                    <a:bodyPr/>
                    <a:lstStyle/>
                    <a:p>
                      <a:pPr marL="0" marR="0" lvl="0" indent="0" algn="ctr" rtl="0">
                        <a:lnSpc>
                          <a:spcPct val="100000"/>
                        </a:lnSpc>
                        <a:spcBef>
                          <a:spcPts val="0"/>
                        </a:spcBef>
                        <a:spcAft>
                          <a:spcPts val="0"/>
                        </a:spcAft>
                        <a:buClr>
                          <a:schemeClr val="dk1"/>
                        </a:buClr>
                        <a:buSzPts val="3600"/>
                        <a:buFont typeface="Calibri"/>
                        <a:buNone/>
                      </a:pPr>
                      <a:r>
                        <a:rPr lang="en-US" sz="3000" u="none" strike="noStrike" cap="none"/>
                        <a:t>1.12</a:t>
                      </a:r>
                      <a:endParaRPr sz="3000" b="0" u="none" strike="noStrike" cap="none">
                        <a:solidFill>
                          <a:schemeClr val="dk1"/>
                        </a:solidFill>
                      </a:endParaRPr>
                    </a:p>
                  </a:txBody>
                  <a:tcPr marL="80300" marR="80300" marT="40150" marB="40150" anchor="ctr"/>
                </a:tc>
                <a:extLst>
                  <a:ext uri="{0D108BD9-81ED-4DB2-BD59-A6C34878D82A}">
                    <a16:rowId xmlns:a16="http://schemas.microsoft.com/office/drawing/2014/main" val="10002"/>
                  </a:ext>
                </a:extLst>
              </a:tr>
              <a:tr h="797525">
                <a:tc>
                  <a:txBody>
                    <a:bodyPr/>
                    <a:lstStyle/>
                    <a:p>
                      <a:pPr marL="0" marR="0" lvl="0" indent="0" algn="ctr" rtl="0">
                        <a:lnSpc>
                          <a:spcPct val="100000"/>
                        </a:lnSpc>
                        <a:spcBef>
                          <a:spcPts val="0"/>
                        </a:spcBef>
                        <a:spcAft>
                          <a:spcPts val="0"/>
                        </a:spcAft>
                        <a:buClr>
                          <a:schemeClr val="dk1"/>
                        </a:buClr>
                        <a:buSzPts val="3600"/>
                        <a:buFont typeface="Calibri"/>
                        <a:buNone/>
                      </a:pPr>
                      <a:r>
                        <a:rPr lang="en-US" sz="3000" u="none" strike="noStrike" cap="none"/>
                        <a:t>6.15</a:t>
                      </a:r>
                      <a:endParaRPr sz="3000" b="0" u="none" strike="noStrike" cap="none">
                        <a:solidFill>
                          <a:schemeClr val="dk1"/>
                        </a:solidFill>
                      </a:endParaRPr>
                    </a:p>
                  </a:txBody>
                  <a:tcPr marL="80300" marR="80300" marT="40150" marB="40150" anchor="ctr"/>
                </a:tc>
                <a:tc>
                  <a:txBody>
                    <a:bodyPr/>
                    <a:lstStyle/>
                    <a:p>
                      <a:pPr marL="0" marR="0" lvl="0" indent="0" algn="ctr" rtl="0">
                        <a:lnSpc>
                          <a:spcPct val="100000"/>
                        </a:lnSpc>
                        <a:spcBef>
                          <a:spcPts val="0"/>
                        </a:spcBef>
                        <a:spcAft>
                          <a:spcPts val="0"/>
                        </a:spcAft>
                        <a:buClr>
                          <a:schemeClr val="dk1"/>
                        </a:buClr>
                        <a:buSzPts val="3600"/>
                        <a:buFont typeface="Calibri"/>
                        <a:buNone/>
                      </a:pPr>
                      <a:r>
                        <a:rPr lang="en-US" sz="3000" u="none" strike="noStrike" cap="none"/>
                        <a:t>8.00</a:t>
                      </a:r>
                      <a:endParaRPr sz="3000" b="0" u="none" strike="noStrike" cap="none">
                        <a:solidFill>
                          <a:schemeClr val="dk1"/>
                        </a:solidFill>
                      </a:endParaRPr>
                    </a:p>
                  </a:txBody>
                  <a:tcPr marL="80300" marR="80300" marT="40150" marB="40150" anchor="ctr"/>
                </a:tc>
                <a:tc>
                  <a:txBody>
                    <a:bodyPr/>
                    <a:lstStyle/>
                    <a:p>
                      <a:pPr marL="0" marR="0" lvl="0" indent="0" algn="ctr" rtl="0">
                        <a:lnSpc>
                          <a:spcPct val="100000"/>
                        </a:lnSpc>
                        <a:spcBef>
                          <a:spcPts val="0"/>
                        </a:spcBef>
                        <a:spcAft>
                          <a:spcPts val="0"/>
                        </a:spcAft>
                        <a:buClr>
                          <a:schemeClr val="dk1"/>
                        </a:buClr>
                        <a:buSzPts val="3600"/>
                        <a:buFont typeface="Calibri"/>
                        <a:buNone/>
                      </a:pPr>
                      <a:r>
                        <a:rPr lang="en-US" sz="3000" u="none" strike="noStrike" cap="none"/>
                        <a:t>6.18</a:t>
                      </a:r>
                      <a:endParaRPr sz="3000" b="0" u="none" strike="noStrike" cap="none">
                        <a:solidFill>
                          <a:schemeClr val="dk1"/>
                        </a:solidFill>
                      </a:endParaRPr>
                    </a:p>
                  </a:txBody>
                  <a:tcPr marL="80300" marR="80300" marT="40150" marB="40150" anchor="ctr"/>
                </a:tc>
                <a:tc>
                  <a:txBody>
                    <a:bodyPr/>
                    <a:lstStyle/>
                    <a:p>
                      <a:pPr marL="0" marR="0" lvl="0" indent="0" algn="ctr" rtl="0">
                        <a:lnSpc>
                          <a:spcPct val="100000"/>
                        </a:lnSpc>
                        <a:spcBef>
                          <a:spcPts val="0"/>
                        </a:spcBef>
                        <a:spcAft>
                          <a:spcPts val="0"/>
                        </a:spcAft>
                        <a:buClr>
                          <a:schemeClr val="dk1"/>
                        </a:buClr>
                        <a:buSzPts val="3600"/>
                        <a:buFont typeface="Calibri"/>
                        <a:buNone/>
                      </a:pPr>
                      <a:r>
                        <a:rPr lang="en-US" sz="3000" u="none" strike="noStrike" cap="none"/>
                        <a:t>5.65</a:t>
                      </a:r>
                      <a:endParaRPr sz="3000" b="0" u="none" strike="noStrike" cap="none">
                        <a:solidFill>
                          <a:schemeClr val="dk1"/>
                        </a:solidFill>
                      </a:endParaRPr>
                    </a:p>
                  </a:txBody>
                  <a:tcPr marL="80300" marR="80300" marT="40150" marB="40150" anchor="ctr"/>
                </a:tc>
                <a:extLst>
                  <a:ext uri="{0D108BD9-81ED-4DB2-BD59-A6C34878D82A}">
                    <a16:rowId xmlns:a16="http://schemas.microsoft.com/office/drawing/2014/main" val="10003"/>
                  </a:ext>
                </a:extLst>
              </a:tr>
              <a:tr h="797525">
                <a:tc>
                  <a:txBody>
                    <a:bodyPr/>
                    <a:lstStyle/>
                    <a:p>
                      <a:pPr marL="0" marR="0" lvl="0" indent="0" algn="ctr" rtl="0">
                        <a:lnSpc>
                          <a:spcPct val="100000"/>
                        </a:lnSpc>
                        <a:spcBef>
                          <a:spcPts val="0"/>
                        </a:spcBef>
                        <a:spcAft>
                          <a:spcPts val="0"/>
                        </a:spcAft>
                        <a:buClr>
                          <a:schemeClr val="dk1"/>
                        </a:buClr>
                        <a:buSzPts val="3600"/>
                        <a:buFont typeface="Calibri"/>
                        <a:buNone/>
                      </a:pPr>
                      <a:r>
                        <a:rPr lang="en-US" sz="3000" u="none" strike="noStrike" cap="none"/>
                        <a:t>8.21</a:t>
                      </a:r>
                      <a:endParaRPr sz="3000" b="0" u="none" strike="noStrike" cap="none">
                        <a:solidFill>
                          <a:schemeClr val="dk1"/>
                        </a:solidFill>
                      </a:endParaRPr>
                    </a:p>
                  </a:txBody>
                  <a:tcPr marL="80300" marR="80300" marT="40150" marB="40150" anchor="ctr"/>
                </a:tc>
                <a:tc>
                  <a:txBody>
                    <a:bodyPr/>
                    <a:lstStyle/>
                    <a:p>
                      <a:pPr marL="0" marR="0" lvl="0" indent="0" algn="ctr" rtl="0">
                        <a:lnSpc>
                          <a:spcPct val="100000"/>
                        </a:lnSpc>
                        <a:spcBef>
                          <a:spcPts val="0"/>
                        </a:spcBef>
                        <a:spcAft>
                          <a:spcPts val="0"/>
                        </a:spcAft>
                        <a:buClr>
                          <a:schemeClr val="dk1"/>
                        </a:buClr>
                        <a:buSzPts val="3600"/>
                        <a:buFont typeface="Calibri"/>
                        <a:buNone/>
                      </a:pPr>
                      <a:r>
                        <a:rPr lang="en-US" sz="3000" u="none" strike="noStrike" cap="none"/>
                        <a:t>2.16</a:t>
                      </a:r>
                      <a:endParaRPr sz="3000" b="0" u="none" strike="noStrike" cap="none">
                        <a:solidFill>
                          <a:schemeClr val="dk1"/>
                        </a:solidFill>
                      </a:endParaRPr>
                    </a:p>
                  </a:txBody>
                  <a:tcPr marL="80300" marR="80300" marT="40150" marB="40150" anchor="ctr"/>
                </a:tc>
                <a:tc>
                  <a:txBody>
                    <a:bodyPr/>
                    <a:lstStyle/>
                    <a:p>
                      <a:pPr marL="0" marR="0" lvl="0" indent="0" algn="ctr" rtl="0">
                        <a:lnSpc>
                          <a:spcPct val="100000"/>
                        </a:lnSpc>
                        <a:spcBef>
                          <a:spcPts val="0"/>
                        </a:spcBef>
                        <a:spcAft>
                          <a:spcPts val="0"/>
                        </a:spcAft>
                        <a:buClr>
                          <a:schemeClr val="dk1"/>
                        </a:buClr>
                        <a:buSzPts val="3600"/>
                        <a:buFont typeface="Calibri"/>
                        <a:buNone/>
                      </a:pPr>
                      <a:r>
                        <a:rPr lang="en-US" sz="3000" u="none" strike="noStrike" cap="none"/>
                        <a:t>3.11*</a:t>
                      </a:r>
                      <a:endParaRPr sz="3000" b="0" u="none" strike="noStrike" cap="none">
                        <a:solidFill>
                          <a:schemeClr val="dk1"/>
                        </a:solidFill>
                      </a:endParaRPr>
                    </a:p>
                  </a:txBody>
                  <a:tcPr marL="80300" marR="80300" marT="40150" marB="40150" anchor="ctr"/>
                </a:tc>
                <a:tc>
                  <a:txBody>
                    <a:bodyPr/>
                    <a:lstStyle/>
                    <a:p>
                      <a:pPr marL="0" marR="0" lvl="0" indent="0" algn="ctr" rtl="0">
                        <a:lnSpc>
                          <a:spcPct val="100000"/>
                        </a:lnSpc>
                        <a:spcBef>
                          <a:spcPts val="0"/>
                        </a:spcBef>
                        <a:spcAft>
                          <a:spcPts val="0"/>
                        </a:spcAft>
                        <a:buClr>
                          <a:schemeClr val="dk1"/>
                        </a:buClr>
                        <a:buSzPts val="3600"/>
                        <a:buFont typeface="Calibri"/>
                        <a:buNone/>
                      </a:pPr>
                      <a:r>
                        <a:rPr lang="en-US" sz="3000" u="none" strike="noStrike" cap="none"/>
                        <a:t>7.17</a:t>
                      </a:r>
                      <a:endParaRPr sz="3000" b="0" u="none" strike="noStrike" cap="none">
                        <a:solidFill>
                          <a:schemeClr val="dk1"/>
                        </a:solidFill>
                      </a:endParaRPr>
                    </a:p>
                  </a:txBody>
                  <a:tcPr marL="80300" marR="80300" marT="40150" marB="40150" anchor="ctr"/>
                </a:tc>
                <a:extLst>
                  <a:ext uri="{0D108BD9-81ED-4DB2-BD59-A6C34878D82A}">
                    <a16:rowId xmlns:a16="http://schemas.microsoft.com/office/drawing/2014/main" val="10004"/>
                  </a:ext>
                </a:extLst>
              </a:tr>
              <a:tr h="797525">
                <a:tc>
                  <a:txBody>
                    <a:bodyPr/>
                    <a:lstStyle/>
                    <a:p>
                      <a:pPr marL="0" marR="0" lvl="0" indent="0" algn="ctr" rtl="0">
                        <a:lnSpc>
                          <a:spcPct val="100000"/>
                        </a:lnSpc>
                        <a:spcBef>
                          <a:spcPts val="0"/>
                        </a:spcBef>
                        <a:spcAft>
                          <a:spcPts val="0"/>
                        </a:spcAft>
                        <a:buClr>
                          <a:schemeClr val="dk1"/>
                        </a:buClr>
                        <a:buSzPts val="3600"/>
                        <a:buFont typeface="Calibri"/>
                        <a:buNone/>
                      </a:pPr>
                      <a:r>
                        <a:rPr lang="en-US" sz="3000" b="0" u="none" strike="noStrike" cap="none">
                          <a:solidFill>
                            <a:schemeClr val="dk1"/>
                          </a:solidFill>
                        </a:rPr>
                        <a:t>3.00</a:t>
                      </a:r>
                      <a:endParaRPr sz="3000"/>
                    </a:p>
                  </a:txBody>
                  <a:tcPr marL="80300" marR="80300" marT="40150" marB="40150" anchor="ctr"/>
                </a:tc>
                <a:tc>
                  <a:txBody>
                    <a:bodyPr/>
                    <a:lstStyle/>
                    <a:p>
                      <a:pPr marL="0" marR="0" lvl="0" indent="0" algn="ctr" rtl="0">
                        <a:lnSpc>
                          <a:spcPct val="100000"/>
                        </a:lnSpc>
                        <a:spcBef>
                          <a:spcPts val="0"/>
                        </a:spcBef>
                        <a:spcAft>
                          <a:spcPts val="0"/>
                        </a:spcAft>
                        <a:buClr>
                          <a:schemeClr val="dk1"/>
                        </a:buClr>
                        <a:buSzPts val="3600"/>
                        <a:buFont typeface="Calibri"/>
                        <a:buNone/>
                      </a:pPr>
                      <a:r>
                        <a:rPr lang="en-US" sz="3000" b="0" u="none" strike="noStrike" cap="none">
                          <a:solidFill>
                            <a:schemeClr val="dk1"/>
                          </a:solidFill>
                        </a:rPr>
                        <a:t>9.70</a:t>
                      </a:r>
                      <a:endParaRPr sz="3000"/>
                    </a:p>
                  </a:txBody>
                  <a:tcPr marL="80300" marR="80300" marT="40150" marB="40150" anchor="ctr"/>
                </a:tc>
                <a:tc>
                  <a:txBody>
                    <a:bodyPr/>
                    <a:lstStyle/>
                    <a:p>
                      <a:pPr marL="0" marR="0" lvl="0" indent="0" algn="ctr" rtl="0">
                        <a:lnSpc>
                          <a:spcPct val="100000"/>
                        </a:lnSpc>
                        <a:spcBef>
                          <a:spcPts val="0"/>
                        </a:spcBef>
                        <a:spcAft>
                          <a:spcPts val="0"/>
                        </a:spcAft>
                        <a:buClr>
                          <a:schemeClr val="dk1"/>
                        </a:buClr>
                        <a:buSzPts val="3600"/>
                        <a:buFont typeface="Calibri"/>
                        <a:buNone/>
                      </a:pPr>
                      <a:r>
                        <a:rPr lang="en-US" sz="3000" b="0" u="none" strike="noStrike" cap="none">
                          <a:solidFill>
                            <a:schemeClr val="dk1"/>
                          </a:solidFill>
                        </a:rPr>
                        <a:t>10.50</a:t>
                      </a:r>
                      <a:endParaRPr sz="3000"/>
                    </a:p>
                  </a:txBody>
                  <a:tcPr marL="80300" marR="80300" marT="40150" marB="40150" anchor="ctr"/>
                </a:tc>
                <a:tc>
                  <a:txBody>
                    <a:bodyPr/>
                    <a:lstStyle/>
                    <a:p>
                      <a:pPr marL="0" marR="0" lvl="0" indent="0" algn="ctr" rtl="0">
                        <a:lnSpc>
                          <a:spcPct val="100000"/>
                        </a:lnSpc>
                        <a:spcBef>
                          <a:spcPts val="0"/>
                        </a:spcBef>
                        <a:spcAft>
                          <a:spcPts val="0"/>
                        </a:spcAft>
                        <a:buClr>
                          <a:schemeClr val="dk1"/>
                        </a:buClr>
                        <a:buSzPts val="3600"/>
                        <a:buFont typeface="Calibri"/>
                        <a:buNone/>
                      </a:pPr>
                      <a:r>
                        <a:rPr lang="en-US" sz="3000" b="0" u="none" strike="noStrike" cap="none">
                          <a:solidFill>
                            <a:schemeClr val="dk1"/>
                          </a:solidFill>
                        </a:rPr>
                        <a:t>4.45</a:t>
                      </a:r>
                      <a:endParaRPr sz="3000"/>
                    </a:p>
                  </a:txBody>
                  <a:tcPr marL="80300" marR="80300" marT="40150" marB="40150" anchor="ctr"/>
                </a:tc>
                <a:extLst>
                  <a:ext uri="{0D108BD9-81ED-4DB2-BD59-A6C34878D82A}">
                    <a16:rowId xmlns:a16="http://schemas.microsoft.com/office/drawing/2014/main" val="10005"/>
                  </a:ext>
                </a:extLst>
              </a:tr>
            </a:tbl>
          </a:graphicData>
        </a:graphic>
      </p:graphicFrame>
      <p:sp>
        <p:nvSpPr>
          <p:cNvPr id="105" name="Google Shape;105;p1"/>
          <p:cNvSpPr txBox="1"/>
          <p:nvPr/>
        </p:nvSpPr>
        <p:spPr>
          <a:xfrm>
            <a:off x="10297055" y="29947087"/>
            <a:ext cx="11368200" cy="1200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i="1">
                <a:solidFill>
                  <a:schemeClr val="dk1"/>
                </a:solidFill>
                <a:latin typeface="Calibri"/>
                <a:ea typeface="Calibri"/>
                <a:cs typeface="Calibri"/>
                <a:sym typeface="Calibri"/>
              </a:rPr>
              <a:t>Tabla 1 Mauris orci mi, varius id diam id, egestas auctor enim. </a:t>
            </a:r>
            <a:endParaRPr/>
          </a:p>
        </p:txBody>
      </p:sp>
      <p:sp>
        <p:nvSpPr>
          <p:cNvPr id="106" name="Google Shape;106;p1"/>
          <p:cNvSpPr txBox="1"/>
          <p:nvPr/>
        </p:nvSpPr>
        <p:spPr>
          <a:xfrm>
            <a:off x="10297055" y="36187126"/>
            <a:ext cx="9774300" cy="554100"/>
          </a:xfrm>
          <a:prstGeom prst="rect">
            <a:avLst/>
          </a:prstGeom>
          <a:solidFill>
            <a:schemeClr val="lt1">
              <a:alpha val="41960"/>
            </a:schemeClr>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000" i="1">
                <a:solidFill>
                  <a:schemeClr val="dk1"/>
                </a:solidFill>
                <a:latin typeface="Calibri"/>
                <a:ea typeface="Calibri"/>
                <a:cs typeface="Calibri"/>
                <a:sym typeface="Calibri"/>
              </a:rPr>
              <a:t>*Notas de tabla. </a:t>
            </a:r>
            <a:endParaRPr sz="400"/>
          </a:p>
        </p:txBody>
      </p:sp>
      <p:grpSp>
        <p:nvGrpSpPr>
          <p:cNvPr id="107" name="Google Shape;107;p1" descr="Decision chart outline"/>
          <p:cNvGrpSpPr/>
          <p:nvPr/>
        </p:nvGrpSpPr>
        <p:grpSpPr>
          <a:xfrm>
            <a:off x="2260527" y="31803470"/>
            <a:ext cx="6249208" cy="6659465"/>
            <a:chOff x="1976523" y="33116839"/>
            <a:chExt cx="6582964" cy="7102672"/>
          </a:xfrm>
        </p:grpSpPr>
        <p:sp>
          <p:nvSpPr>
            <p:cNvPr id="108" name="Google Shape;108;p1"/>
            <p:cNvSpPr/>
            <p:nvPr/>
          </p:nvSpPr>
          <p:spPr>
            <a:xfrm>
              <a:off x="1976523" y="39006860"/>
              <a:ext cx="2425302" cy="1212651"/>
            </a:xfrm>
            <a:custGeom>
              <a:avLst/>
              <a:gdLst/>
              <a:ahLst/>
              <a:cxnLst/>
              <a:rect l="l" t="t" r="r" b="b"/>
              <a:pathLst>
                <a:path w="2425302" h="1212651" extrusionOk="0">
                  <a:moveTo>
                    <a:pt x="0" y="1212651"/>
                  </a:moveTo>
                  <a:lnTo>
                    <a:pt x="2425303" y="1212651"/>
                  </a:lnTo>
                  <a:lnTo>
                    <a:pt x="2425303" y="0"/>
                  </a:lnTo>
                  <a:lnTo>
                    <a:pt x="0" y="0"/>
                  </a:lnTo>
                  <a:close/>
                  <a:moveTo>
                    <a:pt x="173236" y="173236"/>
                  </a:moveTo>
                  <a:lnTo>
                    <a:pt x="2252067" y="173236"/>
                  </a:lnTo>
                  <a:lnTo>
                    <a:pt x="2252067" y="1039416"/>
                  </a:lnTo>
                  <a:lnTo>
                    <a:pt x="173236" y="1039416"/>
                  </a:lnTo>
                  <a:close/>
                </a:path>
              </a:pathLst>
            </a:custGeom>
            <a:solidFill>
              <a:schemeClr val="accent3"/>
            </a:solidFill>
            <a:ln w="12700" cap="flat" cmpd="sng">
              <a:solidFill>
                <a:srgbClr val="B36A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09" name="Google Shape;109;p1"/>
            <p:cNvSpPr/>
            <p:nvPr/>
          </p:nvSpPr>
          <p:spPr>
            <a:xfrm>
              <a:off x="6134185" y="39006860"/>
              <a:ext cx="2425302" cy="1212651"/>
            </a:xfrm>
            <a:custGeom>
              <a:avLst/>
              <a:gdLst/>
              <a:ahLst/>
              <a:cxnLst/>
              <a:rect l="l" t="t" r="r" b="b"/>
              <a:pathLst>
                <a:path w="2425302" h="1212651" extrusionOk="0">
                  <a:moveTo>
                    <a:pt x="0" y="0"/>
                  </a:moveTo>
                  <a:lnTo>
                    <a:pt x="0" y="1212651"/>
                  </a:lnTo>
                  <a:lnTo>
                    <a:pt x="2425303" y="1212651"/>
                  </a:lnTo>
                  <a:lnTo>
                    <a:pt x="2425303" y="0"/>
                  </a:lnTo>
                  <a:close/>
                  <a:moveTo>
                    <a:pt x="2252067" y="1039416"/>
                  </a:moveTo>
                  <a:lnTo>
                    <a:pt x="173236" y="1039416"/>
                  </a:lnTo>
                  <a:lnTo>
                    <a:pt x="173236" y="173236"/>
                  </a:lnTo>
                  <a:lnTo>
                    <a:pt x="2252067" y="173236"/>
                  </a:lnTo>
                  <a:close/>
                </a:path>
              </a:pathLst>
            </a:custGeom>
            <a:solidFill>
              <a:schemeClr val="accent5"/>
            </a:solidFill>
            <a:ln w="12700" cap="flat" cmpd="sng">
              <a:solidFill>
                <a:srgbClr val="B98E0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10" name="Google Shape;110;p1"/>
            <p:cNvSpPr/>
            <p:nvPr/>
          </p:nvSpPr>
          <p:spPr>
            <a:xfrm>
              <a:off x="2583912" y="36025990"/>
              <a:ext cx="5368187" cy="2807617"/>
            </a:xfrm>
            <a:custGeom>
              <a:avLst/>
              <a:gdLst/>
              <a:ahLst/>
              <a:cxnLst/>
              <a:rect l="l" t="t" r="r" b="b"/>
              <a:pathLst>
                <a:path w="5368187" h="2807617" extrusionOk="0">
                  <a:moveTo>
                    <a:pt x="3499515" y="988658"/>
                  </a:moveTo>
                  <a:lnTo>
                    <a:pt x="4676307" y="988658"/>
                  </a:lnTo>
                  <a:lnTo>
                    <a:pt x="4676307" y="2509842"/>
                  </a:lnTo>
                  <a:cubicBezTo>
                    <a:pt x="4676307" y="2510968"/>
                    <a:pt x="4675614" y="2511228"/>
                    <a:pt x="4674834" y="2510449"/>
                  </a:cubicBezTo>
                  <a:lnTo>
                    <a:pt x="4304456" y="2140070"/>
                  </a:lnTo>
                  <a:cubicBezTo>
                    <a:pt x="4270043" y="2106835"/>
                    <a:pt x="4215213" y="2107788"/>
                    <a:pt x="4181978" y="2142201"/>
                  </a:cubicBezTo>
                  <a:cubicBezTo>
                    <a:pt x="4149557" y="2175765"/>
                    <a:pt x="4149557" y="2228984"/>
                    <a:pt x="4181978" y="2262548"/>
                  </a:cubicBezTo>
                  <a:lnTo>
                    <a:pt x="4701686" y="2782256"/>
                  </a:lnTo>
                  <a:cubicBezTo>
                    <a:pt x="4735510" y="2816071"/>
                    <a:pt x="4790339" y="2816071"/>
                    <a:pt x="4824164" y="2782256"/>
                  </a:cubicBezTo>
                  <a:lnTo>
                    <a:pt x="5343871" y="2262548"/>
                  </a:lnTo>
                  <a:cubicBezTo>
                    <a:pt x="5377107" y="2228135"/>
                    <a:pt x="5376154" y="2173305"/>
                    <a:pt x="5341741" y="2140070"/>
                  </a:cubicBezTo>
                  <a:cubicBezTo>
                    <a:pt x="5308176" y="2107649"/>
                    <a:pt x="5254958" y="2107649"/>
                    <a:pt x="5221394" y="2140070"/>
                  </a:cubicBezTo>
                  <a:lnTo>
                    <a:pt x="4851015" y="2510449"/>
                  </a:lnTo>
                  <a:cubicBezTo>
                    <a:pt x="4850236" y="2511228"/>
                    <a:pt x="4849543" y="2510968"/>
                    <a:pt x="4849543" y="2509842"/>
                  </a:cubicBezTo>
                  <a:lnTo>
                    <a:pt x="4849543" y="815422"/>
                  </a:lnTo>
                  <a:lnTo>
                    <a:pt x="3499515" y="815422"/>
                  </a:lnTo>
                  <a:lnTo>
                    <a:pt x="2684094" y="0"/>
                  </a:lnTo>
                  <a:lnTo>
                    <a:pt x="1868672" y="815422"/>
                  </a:lnTo>
                  <a:lnTo>
                    <a:pt x="518645" y="815422"/>
                  </a:lnTo>
                  <a:lnTo>
                    <a:pt x="518645" y="2509842"/>
                  </a:lnTo>
                  <a:cubicBezTo>
                    <a:pt x="518645" y="2510968"/>
                    <a:pt x="517952" y="2511228"/>
                    <a:pt x="517172" y="2510449"/>
                  </a:cubicBezTo>
                  <a:lnTo>
                    <a:pt x="146794" y="2140070"/>
                  </a:lnTo>
                  <a:cubicBezTo>
                    <a:pt x="112380" y="2106835"/>
                    <a:pt x="57551" y="2107788"/>
                    <a:pt x="24316" y="2142201"/>
                  </a:cubicBezTo>
                  <a:cubicBezTo>
                    <a:pt x="-8105" y="2175765"/>
                    <a:pt x="-8105" y="2228984"/>
                    <a:pt x="24316" y="2262548"/>
                  </a:cubicBezTo>
                  <a:lnTo>
                    <a:pt x="544024" y="2782256"/>
                  </a:lnTo>
                  <a:cubicBezTo>
                    <a:pt x="577848" y="2816071"/>
                    <a:pt x="632677" y="2816071"/>
                    <a:pt x="666502" y="2782256"/>
                  </a:cubicBezTo>
                  <a:lnTo>
                    <a:pt x="1186209" y="2262548"/>
                  </a:lnTo>
                  <a:cubicBezTo>
                    <a:pt x="1220623" y="2229313"/>
                    <a:pt x="1221575" y="2174483"/>
                    <a:pt x="1188340" y="2140070"/>
                  </a:cubicBezTo>
                  <a:cubicBezTo>
                    <a:pt x="1155105" y="2105657"/>
                    <a:pt x="1100267" y="2104704"/>
                    <a:pt x="1065862" y="2137940"/>
                  </a:cubicBezTo>
                  <a:cubicBezTo>
                    <a:pt x="1065135" y="2138641"/>
                    <a:pt x="1064433" y="2139351"/>
                    <a:pt x="1063731" y="2140070"/>
                  </a:cubicBezTo>
                  <a:lnTo>
                    <a:pt x="693353" y="2510449"/>
                  </a:lnTo>
                  <a:cubicBezTo>
                    <a:pt x="692573" y="2511228"/>
                    <a:pt x="691881" y="2510968"/>
                    <a:pt x="691881" y="2509842"/>
                  </a:cubicBezTo>
                  <a:lnTo>
                    <a:pt x="691881" y="988658"/>
                  </a:lnTo>
                  <a:lnTo>
                    <a:pt x="1868672" y="988658"/>
                  </a:lnTo>
                  <a:lnTo>
                    <a:pt x="2684094" y="1804079"/>
                  </a:lnTo>
                  <a:close/>
                  <a:moveTo>
                    <a:pt x="2684094" y="244956"/>
                  </a:moveTo>
                  <a:lnTo>
                    <a:pt x="3341177" y="902040"/>
                  </a:lnTo>
                  <a:lnTo>
                    <a:pt x="2684094" y="1559123"/>
                  </a:lnTo>
                  <a:lnTo>
                    <a:pt x="2027010" y="902040"/>
                  </a:lnTo>
                  <a:close/>
                </a:path>
              </a:pathLst>
            </a:custGeom>
            <a:solidFill>
              <a:schemeClr val="accent1"/>
            </a:solidFill>
            <a:ln w="12700" cap="flat" cmpd="sng">
              <a:solidFill>
                <a:srgbClr val="2F648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11" name="Google Shape;111;p1"/>
            <p:cNvSpPr/>
            <p:nvPr/>
          </p:nvSpPr>
          <p:spPr>
            <a:xfrm>
              <a:off x="4055354" y="33116839"/>
              <a:ext cx="2425302" cy="2734944"/>
            </a:xfrm>
            <a:custGeom>
              <a:avLst/>
              <a:gdLst/>
              <a:ahLst/>
              <a:cxnLst/>
              <a:rect l="l" t="t" r="r" b="b"/>
              <a:pathLst>
                <a:path w="2425302" h="2734944" extrusionOk="0">
                  <a:moveTo>
                    <a:pt x="1126034" y="2437170"/>
                  </a:moveTo>
                  <a:cubicBezTo>
                    <a:pt x="1126034" y="2438296"/>
                    <a:pt x="1125341" y="2438555"/>
                    <a:pt x="1124561" y="2437776"/>
                  </a:cubicBezTo>
                  <a:lnTo>
                    <a:pt x="754183" y="2067397"/>
                  </a:lnTo>
                  <a:cubicBezTo>
                    <a:pt x="720947" y="2032984"/>
                    <a:pt x="666118" y="2032031"/>
                    <a:pt x="631705" y="2065267"/>
                  </a:cubicBezTo>
                  <a:cubicBezTo>
                    <a:pt x="597291" y="2098502"/>
                    <a:pt x="596339" y="2153340"/>
                    <a:pt x="629574" y="2187745"/>
                  </a:cubicBezTo>
                  <a:cubicBezTo>
                    <a:pt x="630276" y="2188472"/>
                    <a:pt x="630986" y="2189182"/>
                    <a:pt x="631705" y="2189875"/>
                  </a:cubicBezTo>
                  <a:lnTo>
                    <a:pt x="1151413" y="2709583"/>
                  </a:lnTo>
                  <a:cubicBezTo>
                    <a:pt x="1185237" y="2743399"/>
                    <a:pt x="1240066" y="2743399"/>
                    <a:pt x="1273890" y="2709583"/>
                  </a:cubicBezTo>
                  <a:lnTo>
                    <a:pt x="1793598" y="2189875"/>
                  </a:lnTo>
                  <a:cubicBezTo>
                    <a:pt x="1828012" y="2156640"/>
                    <a:pt x="1828964" y="2101811"/>
                    <a:pt x="1795729" y="2067397"/>
                  </a:cubicBezTo>
                  <a:cubicBezTo>
                    <a:pt x="1762494" y="2032993"/>
                    <a:pt x="1707656" y="2032031"/>
                    <a:pt x="1673251" y="2065267"/>
                  </a:cubicBezTo>
                  <a:cubicBezTo>
                    <a:pt x="1672524" y="2065968"/>
                    <a:pt x="1671813" y="2066678"/>
                    <a:pt x="1671120" y="2067397"/>
                  </a:cubicBezTo>
                  <a:lnTo>
                    <a:pt x="1300742" y="2437776"/>
                  </a:lnTo>
                  <a:cubicBezTo>
                    <a:pt x="1299962" y="2438555"/>
                    <a:pt x="1299269" y="2438296"/>
                    <a:pt x="1299269" y="2437170"/>
                  </a:cubicBezTo>
                  <a:lnTo>
                    <a:pt x="1299269" y="1212651"/>
                  </a:lnTo>
                  <a:lnTo>
                    <a:pt x="2425303" y="1212651"/>
                  </a:lnTo>
                  <a:lnTo>
                    <a:pt x="2425303" y="0"/>
                  </a:lnTo>
                  <a:lnTo>
                    <a:pt x="0" y="0"/>
                  </a:lnTo>
                  <a:lnTo>
                    <a:pt x="0" y="1212651"/>
                  </a:lnTo>
                  <a:lnTo>
                    <a:pt x="1126034" y="1212651"/>
                  </a:lnTo>
                  <a:close/>
                  <a:moveTo>
                    <a:pt x="173236" y="173236"/>
                  </a:moveTo>
                  <a:lnTo>
                    <a:pt x="2252067" y="173236"/>
                  </a:lnTo>
                  <a:lnTo>
                    <a:pt x="2252067" y="1039416"/>
                  </a:lnTo>
                  <a:lnTo>
                    <a:pt x="173236" y="1039416"/>
                  </a:lnTo>
                  <a:close/>
                </a:path>
              </a:pathLst>
            </a:custGeom>
            <a:solidFill>
              <a:schemeClr val="accent2"/>
            </a:solidFill>
            <a:ln w="12700" cap="flat" cmpd="sng">
              <a:solidFill>
                <a:srgbClr val="79851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grpSp>
      <p:sp>
        <p:nvSpPr>
          <p:cNvPr id="112" name="Google Shape;112;p1"/>
          <p:cNvSpPr txBox="1"/>
          <p:nvPr/>
        </p:nvSpPr>
        <p:spPr>
          <a:xfrm>
            <a:off x="1257285" y="38749564"/>
            <a:ext cx="8255700" cy="646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i="1">
                <a:solidFill>
                  <a:schemeClr val="dk1"/>
                </a:solidFill>
                <a:latin typeface="Calibri"/>
                <a:ea typeface="Calibri"/>
                <a:cs typeface="Calibri"/>
                <a:sym typeface="Calibri"/>
              </a:rPr>
              <a:t>Fig. 1 Mauris orci mi, varius id diam id.</a:t>
            </a:r>
            <a:endParaRPr/>
          </a:p>
        </p:txBody>
      </p:sp>
      <p:pic>
        <p:nvPicPr>
          <p:cNvPr id="5" name="Imagen 4" descr="Imagen que contiene Interfaz de usuario gráfica&#10;&#10;Descripción generada automáticamente">
            <a:extLst>
              <a:ext uri="{FF2B5EF4-FFF2-40B4-BE49-F238E27FC236}">
                <a16:creationId xmlns:a16="http://schemas.microsoft.com/office/drawing/2014/main" id="{67AF571F-CF87-D6F0-114F-77FA957427FE}"/>
              </a:ext>
            </a:extLst>
          </p:cNvPr>
          <p:cNvPicPr>
            <a:picLocks noChangeAspect="1"/>
          </p:cNvPicPr>
          <p:nvPr/>
        </p:nvPicPr>
        <p:blipFill>
          <a:blip r:embed="rId4"/>
          <a:stretch>
            <a:fillRect/>
          </a:stretch>
        </p:blipFill>
        <p:spPr>
          <a:xfrm>
            <a:off x="-1" y="-18459"/>
            <a:ext cx="32399289" cy="2577511"/>
          </a:xfrm>
          <a:prstGeom prst="rect">
            <a:avLst/>
          </a:prstGeom>
        </p:spPr>
      </p:pic>
      <p:sp>
        <p:nvSpPr>
          <p:cNvPr id="2" name="CuadroTexto 1">
            <a:extLst>
              <a:ext uri="{FF2B5EF4-FFF2-40B4-BE49-F238E27FC236}">
                <a16:creationId xmlns:a16="http://schemas.microsoft.com/office/drawing/2014/main" id="{35E050B9-FFE4-4E1F-A301-DA263850D9BD}"/>
              </a:ext>
            </a:extLst>
          </p:cNvPr>
          <p:cNvSpPr txBox="1"/>
          <p:nvPr/>
        </p:nvSpPr>
        <p:spPr>
          <a:xfrm>
            <a:off x="1032892" y="2745545"/>
            <a:ext cx="4684129"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ES" sz="4000" dirty="0"/>
              <a:t>Espacio para logotipos Institucionales</a:t>
            </a:r>
            <a:endParaRPr lang="es-MX" sz="4000" dirty="0"/>
          </a:p>
        </p:txBody>
      </p:sp>
      <p:sp>
        <p:nvSpPr>
          <p:cNvPr id="33" name="CuadroTexto 32">
            <a:extLst>
              <a:ext uri="{FF2B5EF4-FFF2-40B4-BE49-F238E27FC236}">
                <a16:creationId xmlns:a16="http://schemas.microsoft.com/office/drawing/2014/main" id="{BCF1A229-5E5C-4521-A3F2-BFC27C1BAE36}"/>
              </a:ext>
            </a:extLst>
          </p:cNvPr>
          <p:cNvSpPr txBox="1"/>
          <p:nvPr/>
        </p:nvSpPr>
        <p:spPr>
          <a:xfrm>
            <a:off x="26799840" y="2802982"/>
            <a:ext cx="4684129"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ES" sz="4000" dirty="0"/>
              <a:t>Folio asignado</a:t>
            </a:r>
            <a:endParaRPr lang="es-MX" sz="4000" dirty="0"/>
          </a:p>
        </p:txBody>
      </p:sp>
    </p:spTree>
  </p:cSld>
  <p:clrMapOvr>
    <a:masterClrMapping/>
  </p:clrMapOvr>
</p:sld>
</file>

<file path=ppt/theme/theme1.xml><?xml version="1.0" encoding="utf-8"?>
<a:theme xmlns:a="http://schemas.openxmlformats.org/drawingml/2006/main" name="Office Theme">
  <a:themeElements>
    <a:clrScheme name="Marquee">
      <a:dk1>
        <a:srgbClr val="000000"/>
      </a:dk1>
      <a:lt1>
        <a:srgbClr val="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753</Words>
  <Application>Microsoft Office PowerPoint</Application>
  <PresentationFormat>Personalizado</PresentationFormat>
  <Paragraphs>95</Paragraphs>
  <Slides>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Montserrat</vt:lpstr>
      <vt:lpstr>Calibri</vt:lpstr>
      <vt:lpstr>Arial</vt:lpstr>
      <vt:lpstr>Office Theme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CLARA LUISA DOMINGUEZ DELGADO</dc:creator>
  <cp:lastModifiedBy>DIEIP</cp:lastModifiedBy>
  <cp:revision>5</cp:revision>
  <dcterms:created xsi:type="dcterms:W3CDTF">2023-03-06T18:46:02Z</dcterms:created>
  <dcterms:modified xsi:type="dcterms:W3CDTF">2023-07-19T20:57:53Z</dcterms:modified>
</cp:coreProperties>
</file>